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2519363" cy="39592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92" autoAdjust="0"/>
    <p:restoredTop sz="94660"/>
  </p:normalViewPr>
  <p:slideViewPr>
    <p:cSldViewPr snapToGrid="0">
      <p:cViewPr>
        <p:scale>
          <a:sx n="208" d="100"/>
          <a:sy n="208" d="100"/>
        </p:scale>
        <p:origin x="-3960" y="-774"/>
      </p:cViewPr>
      <p:guideLst>
        <p:guide orient="horz" pos="1247"/>
        <p:guide pos="7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21" y="3064876"/>
            <a:ext cx="1889522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tx1">
                    <a:lumMod val="90000"/>
                    <a:lumOff val="1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894349"/>
            <a:ext cx="2173287" cy="665307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1">
                    <a:lumMod val="90000"/>
                    <a:lumOff val="1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6668D07-D7E8-44CA-AA13-3B19470258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3" t="633" r="26846" b="29536"/>
          <a:stretch/>
        </p:blipFill>
        <p:spPr>
          <a:xfrm>
            <a:off x="685638" y="1663173"/>
            <a:ext cx="1142137" cy="114213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2415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21" y="1705353"/>
            <a:ext cx="1889522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894349"/>
            <a:ext cx="2173287" cy="665307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6668D07-D7E8-44CA-AA13-3B19470258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2" r="27022" b="31073"/>
          <a:stretch/>
        </p:blipFill>
        <p:spPr>
          <a:xfrm>
            <a:off x="577956" y="2185754"/>
            <a:ext cx="1273736" cy="1273736"/>
          </a:xfrm>
          <a:prstGeom prst="ellipse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7607DC6B-99DC-4BE7-BA90-F7EE73C86633}"/>
              </a:ext>
            </a:extLst>
          </p:cNvPr>
          <p:cNvCxnSpPr/>
          <p:nvPr userDrawn="1"/>
        </p:nvCxnSpPr>
        <p:spPr>
          <a:xfrm>
            <a:off x="314921" y="1559656"/>
            <a:ext cx="18895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92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21" y="2885447"/>
            <a:ext cx="1889522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1201449"/>
            <a:ext cx="2173287" cy="893044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</p:spTree>
    <p:extLst>
      <p:ext uri="{BB962C8B-B14F-4D97-AF65-F5344CB8AC3E}">
        <p14:creationId xmlns:p14="http://schemas.microsoft.com/office/powerpoint/2010/main" val="46951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3038" y="1683876"/>
            <a:ext cx="2173287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790832"/>
            <a:ext cx="2173287" cy="893044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</p:spTree>
    <p:extLst>
      <p:ext uri="{BB962C8B-B14F-4D97-AF65-F5344CB8AC3E}">
        <p14:creationId xmlns:p14="http://schemas.microsoft.com/office/powerpoint/2010/main" val="84664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3038" y="2757002"/>
            <a:ext cx="2173287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1442989"/>
            <a:ext cx="2173287" cy="893044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</p:spTree>
    <p:extLst>
      <p:ext uri="{BB962C8B-B14F-4D97-AF65-F5344CB8AC3E}">
        <p14:creationId xmlns:p14="http://schemas.microsoft.com/office/powerpoint/2010/main" val="212361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3038" y="1614865"/>
            <a:ext cx="2173287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625205"/>
            <a:ext cx="2173287" cy="893044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</p:spTree>
    <p:extLst>
      <p:ext uri="{BB962C8B-B14F-4D97-AF65-F5344CB8AC3E}">
        <p14:creationId xmlns:p14="http://schemas.microsoft.com/office/powerpoint/2010/main" val="270592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48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251917" rtl="0" eaLnBrk="1" latinLnBrk="0" hangingPunct="1">
        <a:lnSpc>
          <a:spcPct val="90000"/>
        </a:lnSpc>
        <a:spcBef>
          <a:spcPct val="0"/>
        </a:spcBef>
        <a:buNone/>
        <a:defRPr sz="12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79" indent="-62979" algn="l" defTabSz="2519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771" kern="1200">
          <a:solidFill>
            <a:schemeClr val="tx1"/>
          </a:solidFill>
          <a:latin typeface="+mn-lt"/>
          <a:ea typeface="+mn-ea"/>
          <a:cs typeface="+mn-cs"/>
        </a:defRPr>
      </a:lvl1pPr>
      <a:lvl2pPr marL="188938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661" kern="1200">
          <a:solidFill>
            <a:schemeClr val="tx1"/>
          </a:solidFill>
          <a:latin typeface="+mn-lt"/>
          <a:ea typeface="+mn-ea"/>
          <a:cs typeface="+mn-cs"/>
        </a:defRPr>
      </a:lvl2pPr>
      <a:lvl3pPr marL="314897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551" kern="1200">
          <a:solidFill>
            <a:schemeClr val="tx1"/>
          </a:solidFill>
          <a:latin typeface="+mn-lt"/>
          <a:ea typeface="+mn-ea"/>
          <a:cs typeface="+mn-cs"/>
        </a:defRPr>
      </a:lvl3pPr>
      <a:lvl4pPr marL="440855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4pPr>
      <a:lvl5pPr marL="566814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5pPr>
      <a:lvl6pPr marL="692772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6pPr>
      <a:lvl7pPr marL="818731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7pPr>
      <a:lvl8pPr marL="944690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8pPr>
      <a:lvl9pPr marL="1070648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1pPr>
      <a:lvl2pPr marL="125959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2pPr>
      <a:lvl3pPr marL="251917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3pPr>
      <a:lvl4pPr marL="377876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4pPr>
      <a:lvl5pPr marL="503834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5pPr>
      <a:lvl6pPr marL="629793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6pPr>
      <a:lvl7pPr marL="755752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7pPr>
      <a:lvl8pPr marL="881710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8pPr>
      <a:lvl9pPr marL="1007669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247" userDrawn="1">
          <p15:clr>
            <a:srgbClr val="F26B43"/>
          </p15:clr>
        </p15:guide>
        <p15:guide id="2" pos="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="" xmlns:a16="http://schemas.microsoft.com/office/drawing/2014/main" id="{BFC243DC-1FEC-4349-B68D-26F26423B8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9A0677E9-450C-4196-AF8E-AF0462257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1667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300 лет СПбГУ">
      <a:dk1>
        <a:srgbClr val="181818"/>
      </a:dk1>
      <a:lt1>
        <a:sysClr val="window" lastClr="FFFFFF"/>
      </a:lt1>
      <a:dk2>
        <a:srgbClr val="C9BCAB"/>
      </a:dk2>
      <a:lt2>
        <a:srgbClr val="FBF9F7"/>
      </a:lt2>
      <a:accent1>
        <a:srgbClr val="AF2C22"/>
      </a:accent1>
      <a:accent2>
        <a:srgbClr val="C8A06E"/>
      </a:accent2>
      <a:accent3>
        <a:srgbClr val="8D3F3F"/>
      </a:accent3>
      <a:accent4>
        <a:srgbClr val="C9BCAB"/>
      </a:accent4>
      <a:accent5>
        <a:srgbClr val="878787"/>
      </a:accent5>
      <a:accent6>
        <a:srgbClr val="AE6464"/>
      </a:accent6>
      <a:hlink>
        <a:srgbClr val="245590"/>
      </a:hlink>
      <a:folHlink>
        <a:srgbClr val="088FE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Лапшина Надежда Сергеевна</dc:creator>
  <cp:lastModifiedBy>Баранова Татьяна Михайловна</cp:lastModifiedBy>
  <cp:revision>17</cp:revision>
  <dcterms:created xsi:type="dcterms:W3CDTF">2023-10-27T14:56:51Z</dcterms:created>
  <dcterms:modified xsi:type="dcterms:W3CDTF">2024-02-29T13:16:20Z</dcterms:modified>
</cp:coreProperties>
</file>