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2519363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92" autoAdjust="0"/>
    <p:restoredTop sz="94660"/>
  </p:normalViewPr>
  <p:slideViewPr>
    <p:cSldViewPr snapToGrid="0">
      <p:cViewPr>
        <p:scale>
          <a:sx n="208" d="100"/>
          <a:sy n="208" d="100"/>
        </p:scale>
        <p:origin x="-3450" y="-30"/>
      </p:cViewPr>
      <p:guideLst>
        <p:guide orient="horz" pos="124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3064876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633" r="26846" b="29536"/>
          <a:stretch/>
        </p:blipFill>
        <p:spPr>
          <a:xfrm>
            <a:off x="685638" y="1663173"/>
            <a:ext cx="1142137" cy="1142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1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1705353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 b="31073"/>
          <a:stretch/>
        </p:blipFill>
        <p:spPr>
          <a:xfrm>
            <a:off x="577956" y="2185754"/>
            <a:ext cx="1273736" cy="1273736"/>
          </a:xfrm>
          <a:prstGeom prst="ellipse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607DC6B-99DC-4BE7-BA90-F7EE73C86633}"/>
              </a:ext>
            </a:extLst>
          </p:cNvPr>
          <p:cNvCxnSpPr/>
          <p:nvPr userDrawn="1"/>
        </p:nvCxnSpPr>
        <p:spPr>
          <a:xfrm>
            <a:off x="314921" y="1559656"/>
            <a:ext cx="1889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2885447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20144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695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83876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790832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8466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2757002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44298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1236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14865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625205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059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247" userDrawn="1">
          <p15:clr>
            <a:srgbClr val="F26B43"/>
          </p15:clr>
        </p15:guide>
        <p15:guide id="2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CF137179-C748-4E28-BF44-47C894B28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7F7B8C-ED31-4850-B76F-C14D6129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43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18</cp:revision>
  <dcterms:created xsi:type="dcterms:W3CDTF">2023-10-27T14:56:51Z</dcterms:created>
  <dcterms:modified xsi:type="dcterms:W3CDTF">2023-11-27T08:04:03Z</dcterms:modified>
</cp:coreProperties>
</file>