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519363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92" autoAdjust="0"/>
    <p:restoredTop sz="94660"/>
  </p:normalViewPr>
  <p:slideViewPr>
    <p:cSldViewPr snapToGrid="0">
      <p:cViewPr>
        <p:scale>
          <a:sx n="208" d="100"/>
          <a:sy n="208" d="100"/>
        </p:scale>
        <p:origin x="-3450" y="-30"/>
      </p:cViewPr>
      <p:guideLst>
        <p:guide orient="horz" pos="1247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3064876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3" t="633" r="26846" b="29536"/>
          <a:stretch/>
        </p:blipFill>
        <p:spPr>
          <a:xfrm>
            <a:off x="685638" y="1663173"/>
            <a:ext cx="1142137" cy="11421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415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1705353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 r="27022" b="31073"/>
          <a:stretch/>
        </p:blipFill>
        <p:spPr>
          <a:xfrm>
            <a:off x="577956" y="2185754"/>
            <a:ext cx="1273736" cy="1273736"/>
          </a:xfrm>
          <a:prstGeom prst="ellipse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607DC6B-99DC-4BE7-BA90-F7EE73C86633}"/>
              </a:ext>
            </a:extLst>
          </p:cNvPr>
          <p:cNvCxnSpPr/>
          <p:nvPr userDrawn="1"/>
        </p:nvCxnSpPr>
        <p:spPr>
          <a:xfrm>
            <a:off x="314921" y="1559656"/>
            <a:ext cx="18895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92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2885447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20144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46951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83876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790832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84664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2757002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44298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1236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14865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625205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70592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8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251917" rtl="0" eaLnBrk="1" latinLnBrk="0" hangingPunct="1">
        <a:lnSpc>
          <a:spcPct val="90000"/>
        </a:lnSpc>
        <a:spcBef>
          <a:spcPct val="0"/>
        </a:spcBef>
        <a:buNone/>
        <a:defRPr sz="1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79" indent="-62979" algn="l" defTabSz="2519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1pPr>
      <a:lvl2pPr marL="18893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14897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551" kern="1200">
          <a:solidFill>
            <a:schemeClr val="tx1"/>
          </a:solidFill>
          <a:latin typeface="+mn-lt"/>
          <a:ea typeface="+mn-ea"/>
          <a:cs typeface="+mn-cs"/>
        </a:defRPr>
      </a:lvl3pPr>
      <a:lvl4pPr marL="440855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66814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92772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818731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944690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7064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1pPr>
      <a:lvl2pPr marL="12595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2pPr>
      <a:lvl3pPr marL="251917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77876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03834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29793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755752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88171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0766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247" userDrawn="1">
          <p15:clr>
            <a:srgbClr val="F26B43"/>
          </p15:clr>
        </p15:guide>
        <p15:guide id="2" pos="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41F6CFF3-60E0-43CA-BC81-12E36608D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4E4FC34-3D05-4122-9669-27BFB293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96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300 лет СПбГУ">
      <a:dk1>
        <a:srgbClr val="181818"/>
      </a:dk1>
      <a:lt1>
        <a:sysClr val="window" lastClr="FFFFFF"/>
      </a:lt1>
      <a:dk2>
        <a:srgbClr val="C9BCAB"/>
      </a:dk2>
      <a:lt2>
        <a:srgbClr val="FBF9F7"/>
      </a:lt2>
      <a:accent1>
        <a:srgbClr val="AF2C22"/>
      </a:accent1>
      <a:accent2>
        <a:srgbClr val="C8A06E"/>
      </a:accent2>
      <a:accent3>
        <a:srgbClr val="8D3F3F"/>
      </a:accent3>
      <a:accent4>
        <a:srgbClr val="C9BCAB"/>
      </a:accent4>
      <a:accent5>
        <a:srgbClr val="878787"/>
      </a:accent5>
      <a:accent6>
        <a:srgbClr val="AE6464"/>
      </a:accent6>
      <a:hlink>
        <a:srgbClr val="245590"/>
      </a:hlink>
      <a:folHlink>
        <a:srgbClr val="088FE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Надежда Сергеевна</dc:creator>
  <cp:lastModifiedBy>Баранова Татьяна Михайловна</cp:lastModifiedBy>
  <cp:revision>15</cp:revision>
  <dcterms:created xsi:type="dcterms:W3CDTF">2023-10-27T14:56:51Z</dcterms:created>
  <dcterms:modified xsi:type="dcterms:W3CDTF">2023-11-27T08:02:49Z</dcterms:modified>
</cp:coreProperties>
</file>