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30" d="100"/>
          <a:sy n="130" d="100"/>
        </p:scale>
        <p:origin x="-204" y="-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7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0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1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6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3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4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1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5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5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9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9" y="428808"/>
            <a:ext cx="9000762" cy="29169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9" y="3515790"/>
            <a:ext cx="9000762" cy="291694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2627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8601" y="1080947"/>
            <a:ext cx="7439149" cy="6776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Имя ФАМИЛИЯ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28601" y="1758645"/>
            <a:ext cx="7439149" cy="3689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должность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28601" y="4144781"/>
            <a:ext cx="7439149" cy="677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Имя ФАМИЛИЯ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28601" y="4822479"/>
            <a:ext cx="7439149" cy="3689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должность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95377" y="6462809"/>
            <a:ext cx="3705596" cy="3689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распечатке </a:t>
            </a:r>
            <a:r>
              <a:rPr lang="ru-RU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масштабировать!</a:t>
            </a:r>
            <a:endParaRPr lang="ru-RU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56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11</Words>
  <Application>Microsoft Office PowerPoint</Application>
  <PresentationFormat>Лист A4 (210x297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Имя ФАМИЛИЯ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ФАМИЛИЯ</dc:title>
  <dc:creator>Лапшина Надежда Сергеевна</dc:creator>
  <cp:lastModifiedBy>Баранова Татьяна Михайловна</cp:lastModifiedBy>
  <cp:revision>5</cp:revision>
  <cp:lastPrinted>2020-02-19T12:54:24Z</cp:lastPrinted>
  <dcterms:created xsi:type="dcterms:W3CDTF">2020-02-19T12:51:24Z</dcterms:created>
  <dcterms:modified xsi:type="dcterms:W3CDTF">2024-02-28T13:48:44Z</dcterms:modified>
</cp:coreProperties>
</file>