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40" d="100"/>
          <a:sy n="140" d="100"/>
        </p:scale>
        <p:origin x="-60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07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30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51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6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3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44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11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95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55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39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F8CCBB5-E655-4626-AF42-DAE9BF8F8BC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99B222C-78C4-474B-88A5-13094DB56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59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3" y="429795"/>
            <a:ext cx="8997714" cy="29149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3" y="3516777"/>
            <a:ext cx="8997714" cy="291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27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8601" y="1080947"/>
            <a:ext cx="7439149" cy="6776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Имя ФАМИЛИЯ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28601" y="1758645"/>
            <a:ext cx="7439149" cy="3689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должность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28601" y="4144781"/>
            <a:ext cx="7439149" cy="6776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Имя ФАМИЛИЯ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28601" y="4822479"/>
            <a:ext cx="7439149" cy="3689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должность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095377" y="6462809"/>
            <a:ext cx="3705596" cy="3689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 распечатке </a:t>
            </a:r>
            <a:r>
              <a:rPr lang="ru-RU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 масштабировать!</a:t>
            </a:r>
            <a:endParaRPr lang="ru-RU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56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11</Words>
  <Application>Microsoft Office PowerPoint</Application>
  <PresentationFormat>Лист A4 (210x297 мм)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Имя ФАМИЛИЯ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ФАМИЛИЯ</dc:title>
  <dc:creator>Лапшина Надежда Сергеевна</dc:creator>
  <cp:lastModifiedBy>Баранова Татьяна Михайловна</cp:lastModifiedBy>
  <cp:revision>6</cp:revision>
  <cp:lastPrinted>2020-02-19T12:54:24Z</cp:lastPrinted>
  <dcterms:created xsi:type="dcterms:W3CDTF">2020-02-19T12:51:24Z</dcterms:created>
  <dcterms:modified xsi:type="dcterms:W3CDTF">2024-02-28T13:49:54Z</dcterms:modified>
</cp:coreProperties>
</file>