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6858000" cy="9906000" type="A4"/>
  <p:notesSz cx="6858000" cy="9144000"/>
  <p:embeddedFontLst>
    <p:embeddedFont>
      <p:font typeface="Open Sans Semibold" pitchFamily="2" charset="0"/>
      <p:bold r:id="rId3"/>
      <p:boldItalic r:id="rId4"/>
    </p:embeddedFont>
    <p:embeddedFont>
      <p:font typeface="Candara" pitchFamily="34" charset="0"/>
      <p:regular r:id="rId5"/>
      <p:bold r:id="rId6"/>
      <p:italic r:id="rId7"/>
      <p:boldItalic r:id="rId8"/>
    </p:embeddedFont>
    <p:embeddedFont>
      <p:font typeface="Open Sans Light" pitchFamily="2" charset="0"/>
      <p:regular r:id="rId9"/>
      <p:italic r:id="rId10"/>
    </p:embeddedFont>
    <p:embeddedFont>
      <p:font typeface="Open Sans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2" autoAdjust="0"/>
    <p:restoredTop sz="94650" autoAdjust="0"/>
  </p:normalViewPr>
  <p:slideViewPr>
    <p:cSldViewPr snapToGrid="0">
      <p:cViewPr>
        <p:scale>
          <a:sx n="104" d="100"/>
          <a:sy n="104" d="100"/>
        </p:scale>
        <p:origin x="-301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5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D26159-4313-4101-8DAB-A869DC047090}"/>
              </a:ext>
            </a:extLst>
          </p:cNvPr>
          <p:cNvSpPr txBox="1"/>
          <p:nvPr userDrawn="1"/>
        </p:nvSpPr>
        <p:spPr>
          <a:xfrm>
            <a:off x="836661" y="2319220"/>
            <a:ext cx="5795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>
                <a:solidFill>
                  <a:schemeClr val="accent1"/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СЕРТИФИКАТ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64D5DA-A709-4626-8A45-55FB149FB6B6}"/>
              </a:ext>
            </a:extLst>
          </p:cNvPr>
          <p:cNvSpPr txBox="1"/>
          <p:nvPr userDrawn="1"/>
        </p:nvSpPr>
        <p:spPr>
          <a:xfrm>
            <a:off x="896798" y="8518685"/>
            <a:ext cx="2871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Санкт-Петербург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	|  	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9616AA-7AB4-4497-88CA-9DA86023A428}"/>
              </a:ext>
            </a:extLst>
          </p:cNvPr>
          <p:cNvSpPr txBox="1"/>
          <p:nvPr userDrawn="1"/>
        </p:nvSpPr>
        <p:spPr>
          <a:xfrm>
            <a:off x="896798" y="347452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выдан</a:t>
            </a:r>
          </a:p>
        </p:txBody>
      </p:sp>
    </p:spTree>
    <p:extLst>
      <p:ext uri="{BB962C8B-B14F-4D97-AF65-F5344CB8AC3E}">
        <p14:creationId xmlns:p14="http://schemas.microsoft.com/office/powerpoint/2010/main" val="9091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accent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9CB9E-BF00-4988-B533-EF6C405A7C71}"/>
              </a:ext>
            </a:extLst>
          </p:cNvPr>
          <p:cNvSpPr txBox="1"/>
          <p:nvPr/>
        </p:nvSpPr>
        <p:spPr>
          <a:xfrm>
            <a:off x="892830" y="4136995"/>
            <a:ext cx="2930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Фамилия</a:t>
            </a:r>
          </a:p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Имя Отчество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2E001-157B-42CA-856E-D3F116A1F390}"/>
              </a:ext>
            </a:extLst>
          </p:cNvPr>
          <p:cNvSpPr txBox="1"/>
          <p:nvPr/>
        </p:nvSpPr>
        <p:spPr>
          <a:xfrm>
            <a:off x="892830" y="537986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текст в одну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391ACD-40FD-4559-B24E-B35149CC2842}"/>
              </a:ext>
            </a:extLst>
          </p:cNvPr>
          <p:cNvSpPr txBox="1"/>
          <p:nvPr/>
        </p:nvSpPr>
        <p:spPr>
          <a:xfrm>
            <a:off x="892830" y="6924583"/>
            <a:ext cx="187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Должность в одну </a:t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731F4-68BC-486F-A5B7-5DE0C4254F57}"/>
              </a:ext>
            </a:extLst>
          </p:cNvPr>
          <p:cNvSpPr txBox="1"/>
          <p:nvPr/>
        </p:nvSpPr>
        <p:spPr>
          <a:xfrm>
            <a:off x="4483226" y="7070887"/>
            <a:ext cx="13628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И. О.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75742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14</Words>
  <Application>Microsoft Office PowerPoint</Application>
  <PresentationFormat>Лист A4 (210x297 мм)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Semibold</vt:lpstr>
      <vt:lpstr>Candara</vt:lpstr>
      <vt:lpstr>Open Sans Light</vt:lpstr>
      <vt:lpstr>Open Sans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25</cp:revision>
  <dcterms:created xsi:type="dcterms:W3CDTF">2023-10-27T14:09:42Z</dcterms:created>
  <dcterms:modified xsi:type="dcterms:W3CDTF">2024-02-29T09:51:18Z</dcterms:modified>
</cp:coreProperties>
</file>