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embeddedFontLst>
    <p:embeddedFont>
      <p:font typeface="Open Sans Semibold" pitchFamily="2" charset="0"/>
      <p:bold r:id="rId4"/>
      <p:boldItalic r:id="rId5"/>
    </p:embeddedFont>
    <p:embeddedFont>
      <p:font typeface="Candara" pitchFamily="34" charset="0"/>
      <p:regular r:id="rId6"/>
      <p:bold r:id="rId7"/>
      <p:italic r:id="rId8"/>
      <p:boldItalic r:id="rId9"/>
    </p:embeddedFont>
    <p:embeddedFont>
      <p:font typeface="Open Sans Light" pitchFamily="2" charset="0"/>
      <p:regular r:id="rId10"/>
      <p:italic r:id="rId11"/>
    </p:embeddedFont>
    <p:embeddedFont>
      <p:font typeface="Open Sans" pitchFamily="2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9" autoAdjust="0"/>
    <p:restoredTop sz="94650" autoAdjust="0"/>
  </p:normalViewPr>
  <p:slideViewPr>
    <p:cSldViewPr snapToGrid="0">
      <p:cViewPr>
        <p:scale>
          <a:sx n="104" d="100"/>
          <a:sy n="104" d="100"/>
        </p:scale>
        <p:origin x="-2994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F41D-5266-47A5-8FD0-C5D1BD2E8A2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0E04F-98DB-4183-96EA-79EBF59AC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0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E04F-98DB-4183-96EA-79EBF59AC3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5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46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393D24-30BD-4E15-BBF7-EEF374506190}"/>
              </a:ext>
            </a:extLst>
          </p:cNvPr>
          <p:cNvSpPr txBox="1"/>
          <p:nvPr userDrawn="1"/>
        </p:nvSpPr>
        <p:spPr>
          <a:xfrm>
            <a:off x="882381" y="2291788"/>
            <a:ext cx="5795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dirty="0">
                <a:solidFill>
                  <a:schemeClr val="accent1"/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ДИПЛОМ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D729FF-84BB-4650-816B-140153D1D3B9}"/>
              </a:ext>
            </a:extLst>
          </p:cNvPr>
          <p:cNvSpPr txBox="1"/>
          <p:nvPr userDrawn="1"/>
        </p:nvSpPr>
        <p:spPr>
          <a:xfrm>
            <a:off x="882381" y="8491253"/>
            <a:ext cx="28712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Санкт-Петербург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	|  	2024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FD8D99-CF86-4597-BDA2-85E894564254}"/>
              </a:ext>
            </a:extLst>
          </p:cNvPr>
          <p:cNvSpPr txBox="1"/>
          <p:nvPr userDrawn="1"/>
        </p:nvSpPr>
        <p:spPr>
          <a:xfrm>
            <a:off x="882381" y="3447094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выдан</a:t>
            </a:r>
          </a:p>
        </p:txBody>
      </p:sp>
    </p:spTree>
    <p:extLst>
      <p:ext uri="{BB962C8B-B14F-4D97-AF65-F5344CB8AC3E}">
        <p14:creationId xmlns:p14="http://schemas.microsoft.com/office/powerpoint/2010/main" val="9091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accent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0095CC-4AA2-48B7-B743-FC0256427283}"/>
              </a:ext>
            </a:extLst>
          </p:cNvPr>
          <p:cNvSpPr txBox="1"/>
          <p:nvPr/>
        </p:nvSpPr>
        <p:spPr>
          <a:xfrm>
            <a:off x="903304" y="4136995"/>
            <a:ext cx="2930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Фамилия</a:t>
            </a:r>
          </a:p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Имя Отчество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AB0B4B-2493-4B54-B983-BFA60FE0C24E}"/>
              </a:ext>
            </a:extLst>
          </p:cNvPr>
          <p:cNvSpPr txBox="1"/>
          <p:nvPr/>
        </p:nvSpPr>
        <p:spPr>
          <a:xfrm>
            <a:off x="903304" y="537986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текст в одну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или несколько строк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6F8769-79E3-44C5-9CC9-E11561E9B798}"/>
              </a:ext>
            </a:extLst>
          </p:cNvPr>
          <p:cNvSpPr txBox="1"/>
          <p:nvPr/>
        </p:nvSpPr>
        <p:spPr>
          <a:xfrm>
            <a:off x="903304" y="6924583"/>
            <a:ext cx="1875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Должность в одну </a:t>
            </a:r>
            <a:b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или несколько строк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E6A7A4-7657-4AA0-9151-BD5671153AE5}"/>
              </a:ext>
            </a:extLst>
          </p:cNvPr>
          <p:cNvSpPr txBox="1"/>
          <p:nvPr/>
        </p:nvSpPr>
        <p:spPr>
          <a:xfrm>
            <a:off x="4438836" y="6924583"/>
            <a:ext cx="13628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И. О. 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92654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15</Words>
  <Application>Microsoft Office PowerPoint</Application>
  <PresentationFormat>Лист A4 (210x297 мм)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Open Sans Semibold</vt:lpstr>
      <vt:lpstr>Candara</vt:lpstr>
      <vt:lpstr>Open Sans Light</vt:lpstr>
      <vt:lpstr>Open Sans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21</cp:revision>
  <dcterms:created xsi:type="dcterms:W3CDTF">2023-10-27T14:09:42Z</dcterms:created>
  <dcterms:modified xsi:type="dcterms:W3CDTF">2024-02-29T09:49:49Z</dcterms:modified>
</cp:coreProperties>
</file>