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906000" type="A4"/>
  <p:notesSz cx="6858000" cy="9144000"/>
  <p:embeddedFontLst>
    <p:embeddedFont>
      <p:font typeface="Open Sans Semibold" pitchFamily="2" charset="0"/>
      <p:bold r:id="rId3"/>
      <p:boldItalic r:id="rId4"/>
    </p:embeddedFont>
    <p:embeddedFont>
      <p:font typeface="Candara" pitchFamily="34" charset="0"/>
      <p:regular r:id="rId5"/>
      <p:bold r:id="rId6"/>
      <p:italic r:id="rId7"/>
      <p:boldItalic r:id="rId8"/>
    </p:embeddedFont>
    <p:embeddedFont>
      <p:font typeface="Open Sans Light" pitchFamily="2" charset="0"/>
      <p:regular r:id="rId9"/>
      <p:italic r:id="rId10"/>
    </p:embeddedFont>
    <p:embeddedFont>
      <p:font typeface="Open Sans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2" autoAdjust="0"/>
    <p:restoredTop sz="94650" autoAdjust="0"/>
  </p:normalViewPr>
  <p:slideViewPr>
    <p:cSldViewPr snapToGrid="0">
      <p:cViewPr>
        <p:scale>
          <a:sx n="130" d="100"/>
          <a:sy n="130" d="100"/>
        </p:scale>
        <p:origin x="-2454" y="9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4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02AF74-4B87-4A34-A09E-3A4DD995EA94}"/>
              </a:ext>
            </a:extLst>
          </p:cNvPr>
          <p:cNvSpPr txBox="1"/>
          <p:nvPr userDrawn="1"/>
        </p:nvSpPr>
        <p:spPr>
          <a:xfrm>
            <a:off x="455955" y="2374084"/>
            <a:ext cx="57950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300" dirty="0">
                <a:solidFill>
                  <a:schemeClr val="accent1"/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БЛАГОДАРНОСТЬ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8BBC1A-D823-43D8-8126-880401E57D22}"/>
              </a:ext>
            </a:extLst>
          </p:cNvPr>
          <p:cNvSpPr txBox="1"/>
          <p:nvPr userDrawn="1"/>
        </p:nvSpPr>
        <p:spPr>
          <a:xfrm>
            <a:off x="516092" y="8573549"/>
            <a:ext cx="2871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Санкт-Петербург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	|  	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62D812-4556-4FF6-9F82-ABE4CAB0BECE}"/>
              </a:ext>
            </a:extLst>
          </p:cNvPr>
          <p:cNvSpPr txBox="1"/>
          <p:nvPr userDrawn="1"/>
        </p:nvSpPr>
        <p:spPr>
          <a:xfrm>
            <a:off x="516092" y="352939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выдана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accent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0095CC-4AA2-48B7-B743-FC0256427283}"/>
              </a:ext>
            </a:extLst>
          </p:cNvPr>
          <p:cNvSpPr txBox="1"/>
          <p:nvPr/>
        </p:nvSpPr>
        <p:spPr>
          <a:xfrm>
            <a:off x="497154" y="4136995"/>
            <a:ext cx="2930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Фамилия</a:t>
            </a:r>
          </a:p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Имя Отчество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AB0B4B-2493-4B54-B983-BFA60FE0C24E}"/>
              </a:ext>
            </a:extLst>
          </p:cNvPr>
          <p:cNvSpPr txBox="1"/>
          <p:nvPr/>
        </p:nvSpPr>
        <p:spPr>
          <a:xfrm>
            <a:off x="497154" y="537986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текст в одну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или несколько строк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6F8769-79E3-44C5-9CC9-E11561E9B798}"/>
              </a:ext>
            </a:extLst>
          </p:cNvPr>
          <p:cNvSpPr txBox="1"/>
          <p:nvPr/>
        </p:nvSpPr>
        <p:spPr>
          <a:xfrm>
            <a:off x="497154" y="6924583"/>
            <a:ext cx="187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Должность в одну </a:t>
            </a:r>
            <a:b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или несколько строк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E6A7A4-7657-4AA0-9151-BD5671153AE5}"/>
              </a:ext>
            </a:extLst>
          </p:cNvPr>
          <p:cNvSpPr txBox="1"/>
          <p:nvPr/>
        </p:nvSpPr>
        <p:spPr>
          <a:xfrm>
            <a:off x="4261286" y="7085513"/>
            <a:ext cx="13628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И. О.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92654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14</Words>
  <Application>Microsoft Office PowerPoint</Application>
  <PresentationFormat>Лист A4 (210x297 мм)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Semibold</vt:lpstr>
      <vt:lpstr>Candara</vt:lpstr>
      <vt:lpstr>Open Sans Light</vt:lpstr>
      <vt:lpstr>Open Sans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21</cp:revision>
  <dcterms:created xsi:type="dcterms:W3CDTF">2023-10-27T14:09:42Z</dcterms:created>
  <dcterms:modified xsi:type="dcterms:W3CDTF">2024-02-29T09:51:32Z</dcterms:modified>
</cp:coreProperties>
</file>