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8" r:id="rId3"/>
    <p:sldId id="262" r:id="rId4"/>
    <p:sldId id="266" r:id="rId5"/>
    <p:sldId id="270" r:id="rId6"/>
    <p:sldId id="258" r:id="rId7"/>
    <p:sldId id="260" r:id="rId8"/>
    <p:sldId id="263" r:id="rId9"/>
    <p:sldId id="267" r:id="rId10"/>
    <p:sldId id="264" r:id="rId11"/>
    <p:sldId id="265" r:id="rId12"/>
    <p:sldId id="269" r:id="rId13"/>
    <p:sldId id="271" r:id="rId14"/>
    <p:sldId id="272" r:id="rId15"/>
    <p:sldId id="261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3F3F"/>
    <a:srgbClr val="763E3A"/>
    <a:srgbClr val="AE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7449" autoAdjust="0"/>
  </p:normalViewPr>
  <p:slideViewPr>
    <p:cSldViewPr snapToGrid="0">
      <p:cViewPr varScale="1">
        <p:scale>
          <a:sx n="159" d="100"/>
          <a:sy n="159" d="100"/>
        </p:scale>
        <p:origin x="2442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6E-4BD5-B5D6-AD7EE3CB12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6E-4BD5-B5D6-AD7EE3CB122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6E-4BD5-B5D6-AD7EE3CB1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4876000"/>
        <c:axId val="831092592"/>
      </c:barChart>
      <c:catAx>
        <c:axId val="83487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831092592"/>
        <c:crosses val="autoZero"/>
        <c:auto val="1"/>
        <c:lblAlgn val="ctr"/>
        <c:lblOffset val="100"/>
        <c:noMultiLvlLbl val="0"/>
      </c:catAx>
      <c:valAx>
        <c:axId val="83109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487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65EBD-3A05-44B6-BB1E-B49BC866728F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5650A-93E9-4B09-90DB-AFA4D0064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7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5650A-93E9-4B09-90DB-AFA4D00640B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3B8DC-0952-4A86-A46F-84C6FBC90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860" y="2133600"/>
            <a:ext cx="11301653" cy="1279931"/>
          </a:xfrm>
        </p:spPr>
        <p:txBody>
          <a:bodyPr anchor="b"/>
          <a:lstStyle>
            <a:lvl1pPr algn="l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4A7469-A431-4B0F-8CC5-9ACBA04A9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3541508"/>
            <a:ext cx="11315700" cy="454573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EFC127-12E1-43E1-8389-54431D1E8B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28" y="476983"/>
            <a:ext cx="3925960" cy="1300530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BEAD468B-28E3-4DAF-9A69-192ABDC3BB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924" y="5434342"/>
            <a:ext cx="11309589" cy="5095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Фамилия Имя Отчество автора 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9280C22-551C-4D74-A069-F705A535D0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969000"/>
            <a:ext cx="11315700" cy="3444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4438849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3420" userDrawn="1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85A5EE-99E6-428A-AD39-E0EF175641CE}"/>
              </a:ext>
            </a:extLst>
          </p:cNvPr>
          <p:cNvSpPr/>
          <p:nvPr userDrawn="1"/>
        </p:nvSpPr>
        <p:spPr>
          <a:xfrm>
            <a:off x="0" y="2019301"/>
            <a:ext cx="12192000" cy="3448050"/>
          </a:xfrm>
          <a:prstGeom prst="rect">
            <a:avLst/>
          </a:prstGeom>
          <a:solidFill>
            <a:schemeClr val="bg2">
              <a:lumMod val="9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2081E8-5FB6-4BC1-9B97-161ABBCD8CB1}"/>
              </a:ext>
            </a:extLst>
          </p:cNvPr>
          <p:cNvGrpSpPr/>
          <p:nvPr userDrawn="1"/>
        </p:nvGrpSpPr>
        <p:grpSpPr>
          <a:xfrm>
            <a:off x="12321661" y="3684546"/>
            <a:ext cx="1103562" cy="2445980"/>
            <a:chOff x="12321661" y="3684546"/>
            <a:chExt cx="1103562" cy="2445980"/>
          </a:xfrm>
        </p:grpSpPr>
        <p:sp>
          <p:nvSpPr>
            <p:cNvPr id="9" name="Прямоугольник: скругленные противолежащие углы 8">
              <a:extLst>
                <a:ext uri="{FF2B5EF4-FFF2-40B4-BE49-F238E27FC236}">
                  <a16:creationId xmlns:a16="http://schemas.microsoft.com/office/drawing/2014/main" id="{5FF42451-9C38-4570-BB2C-81C8745D2B84}"/>
                </a:ext>
              </a:extLst>
            </p:cNvPr>
            <p:cNvSpPr/>
            <p:nvPr userDrawn="1"/>
          </p:nvSpPr>
          <p:spPr>
            <a:xfrm>
              <a:off x="12321661" y="3684546"/>
              <a:ext cx="1103562" cy="422429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CD4101-5E30-4760-B1C2-C75578F5F937}"/>
                </a:ext>
              </a:extLst>
            </p:cNvPr>
            <p:cNvSpPr txBox="1"/>
            <p:nvPr userDrawn="1"/>
          </p:nvSpPr>
          <p:spPr>
            <a:xfrm>
              <a:off x="12427169" y="3780118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175 / 44 / 34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: скругленные противолежащие углы 10">
              <a:extLst>
                <a:ext uri="{FF2B5EF4-FFF2-40B4-BE49-F238E27FC236}">
                  <a16:creationId xmlns:a16="http://schemas.microsoft.com/office/drawing/2014/main" id="{DA5FAF91-3998-4AD3-A222-7BB6383C2C54}"/>
                </a:ext>
              </a:extLst>
            </p:cNvPr>
            <p:cNvSpPr/>
            <p:nvPr userDrawn="1"/>
          </p:nvSpPr>
          <p:spPr>
            <a:xfrm>
              <a:off x="12321661" y="4195929"/>
              <a:ext cx="1103562" cy="422429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8BC6B-7D75-4527-B7B0-759083C8F3B7}"/>
                </a:ext>
              </a:extLst>
            </p:cNvPr>
            <p:cNvSpPr txBox="1"/>
            <p:nvPr userDrawn="1"/>
          </p:nvSpPr>
          <p:spPr>
            <a:xfrm>
              <a:off x="12427169" y="4291501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200 / 160 / 110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: скругленные противолежащие углы 12">
              <a:extLst>
                <a:ext uri="{FF2B5EF4-FFF2-40B4-BE49-F238E27FC236}">
                  <a16:creationId xmlns:a16="http://schemas.microsoft.com/office/drawing/2014/main" id="{7687D65C-28A3-4D9E-9F8C-537C6811FD9D}"/>
                </a:ext>
              </a:extLst>
            </p:cNvPr>
            <p:cNvSpPr/>
            <p:nvPr userDrawn="1"/>
          </p:nvSpPr>
          <p:spPr>
            <a:xfrm>
              <a:off x="12321661" y="4699985"/>
              <a:ext cx="1103562" cy="422429"/>
            </a:xfrm>
            <a:prstGeom prst="round2Diag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ABCB55-F639-4E4F-898F-9A24FC737890}"/>
                </a:ext>
              </a:extLst>
            </p:cNvPr>
            <p:cNvSpPr txBox="1"/>
            <p:nvPr userDrawn="1"/>
          </p:nvSpPr>
          <p:spPr>
            <a:xfrm>
              <a:off x="12427169" y="4795557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201 / 188 / 171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5" name="Прямоугольник: скругленные противолежащие углы 14">
              <a:extLst>
                <a:ext uri="{FF2B5EF4-FFF2-40B4-BE49-F238E27FC236}">
                  <a16:creationId xmlns:a16="http://schemas.microsoft.com/office/drawing/2014/main" id="{66595322-CC12-44A6-B026-357D239D72A5}"/>
                </a:ext>
              </a:extLst>
            </p:cNvPr>
            <p:cNvSpPr/>
            <p:nvPr userDrawn="1"/>
          </p:nvSpPr>
          <p:spPr>
            <a:xfrm>
              <a:off x="12321661" y="5204041"/>
              <a:ext cx="1103562" cy="422429"/>
            </a:xfrm>
            <a:prstGeom prst="round2Diag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050B67-BB92-4FA6-BD44-E24E01034DE1}"/>
                </a:ext>
              </a:extLst>
            </p:cNvPr>
            <p:cNvSpPr txBox="1"/>
            <p:nvPr userDrawn="1"/>
          </p:nvSpPr>
          <p:spPr>
            <a:xfrm>
              <a:off x="12427169" y="5299613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135 / 135 / 135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7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8507C5BE-4D8C-4FD9-BE86-CF2F3605F46A}"/>
                </a:ext>
              </a:extLst>
            </p:cNvPr>
            <p:cNvSpPr/>
            <p:nvPr userDrawn="1"/>
          </p:nvSpPr>
          <p:spPr>
            <a:xfrm>
              <a:off x="12321661" y="5708097"/>
              <a:ext cx="1103562" cy="422429"/>
            </a:xfrm>
            <a:prstGeom prst="round2DiagRect">
              <a:avLst/>
            </a:prstGeom>
            <a:solidFill>
              <a:srgbClr val="8D3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19EEF-526C-472B-A95C-82B3A18F8594}"/>
                </a:ext>
              </a:extLst>
            </p:cNvPr>
            <p:cNvSpPr txBox="1"/>
            <p:nvPr userDrawn="1"/>
          </p:nvSpPr>
          <p:spPr>
            <a:xfrm>
              <a:off x="12427169" y="5803669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141 / 63 / 63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</p:grpSp>
      <p:sp>
        <p:nvSpPr>
          <p:cNvPr id="22" name="Текст 21">
            <a:extLst>
              <a:ext uri="{FF2B5EF4-FFF2-40B4-BE49-F238E27FC236}">
                <a16:creationId xmlns:a16="http://schemas.microsoft.com/office/drawing/2014/main" id="{DD5C995D-87B4-49F3-955D-B6DB929819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2876550"/>
            <a:ext cx="4713287" cy="15430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Санкт-Петербург, </a:t>
            </a:r>
            <a:br>
              <a:rPr lang="ru-RU"/>
            </a:br>
            <a:r>
              <a:rPr lang="ru-RU"/>
              <a:t>Университетская наб., 7-9</a:t>
            </a:r>
            <a:br>
              <a:rPr lang="ru-RU"/>
            </a:br>
            <a:r>
              <a:rPr lang="ru-RU"/>
              <a:t>тел.: +7 (812) 360 60 30</a:t>
            </a:r>
            <a:endParaRPr lang="en-US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A97BB59-DCB0-4174-BA89-80ED4B78CB7E}"/>
              </a:ext>
            </a:extLst>
          </p:cNvPr>
          <p:cNvSpPr txBox="1">
            <a:spLocks/>
          </p:cNvSpPr>
          <p:nvPr userDrawn="1"/>
        </p:nvSpPr>
        <p:spPr>
          <a:xfrm>
            <a:off x="10050463" y="5929313"/>
            <a:ext cx="1665287" cy="501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spbu.ru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0FF6BF-7C1A-423C-AD50-47016508D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4" y="644525"/>
            <a:ext cx="2568644" cy="850900"/>
          </a:xfrm>
          <a:prstGeom prst="rect">
            <a:avLst/>
          </a:prstGeom>
        </p:spPr>
      </p:pic>
      <p:sp>
        <p:nvSpPr>
          <p:cNvPr id="25" name="Текст 21">
            <a:extLst>
              <a:ext uri="{FF2B5EF4-FFF2-40B4-BE49-F238E27FC236}">
                <a16:creationId xmlns:a16="http://schemas.microsoft.com/office/drawing/2014/main" id="{8E9F1B28-F2B0-4A9D-B1A3-A93A3C460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9936" y="2876550"/>
            <a:ext cx="4713287" cy="15430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mail@spbu.ru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50E5A0-40F8-43A3-841B-6A4893C9040D}"/>
              </a:ext>
            </a:extLst>
          </p:cNvPr>
          <p:cNvSpPr/>
          <p:nvPr userDrawn="1"/>
        </p:nvSpPr>
        <p:spPr>
          <a:xfrm>
            <a:off x="664709" y="2154089"/>
            <a:ext cx="1867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494721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3B8DC-0952-4A86-A46F-84C6FBC90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860" y="2133600"/>
            <a:ext cx="11301653" cy="1279931"/>
          </a:xfrm>
        </p:spPr>
        <p:txBody>
          <a:bodyPr anchor="b"/>
          <a:lstStyle>
            <a:lvl1pPr algn="l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4A7469-A431-4B0F-8CC5-9ACBA04A9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3541508"/>
            <a:ext cx="11315700" cy="454573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EFC127-12E1-43E1-8389-54431D1E8B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28" y="476983"/>
            <a:ext cx="3925960" cy="1300530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BEAD468B-28E3-4DAF-9A69-192ABDC3BB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924" y="5434342"/>
            <a:ext cx="11309589" cy="5095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Фамилия Имя Отчество автора 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9280C22-551C-4D74-A069-F705A535D0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969000"/>
            <a:ext cx="11315700" cy="3444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801776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342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525E9-9F3B-42CF-A9BF-4E5E38DDB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Обложка раздела</a:t>
            </a:r>
            <a:br>
              <a:rPr lang="ru-RU" dirty="0"/>
            </a:br>
            <a:r>
              <a:rPr lang="ru-RU" dirty="0"/>
              <a:t>Текст заголовка (60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9E5A0C-2C95-4C07-B7BF-EBC87A9BF7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781671"/>
            <a:ext cx="10515600" cy="130797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Подпись к заголовку если нужна (24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814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E102D-08FD-409F-8B56-BFA75528F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5" y="159087"/>
            <a:ext cx="10303852" cy="8251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 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6654CC-2347-424D-A8D4-38BAFE30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1C3A1-925D-4033-8C20-8658DEF7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D38E61-9C24-476F-BFBC-20F0EEEA3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D15C5A-2BF4-4BA8-B542-593029D1F2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9737" y="1268413"/>
            <a:ext cx="6454775" cy="504507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1408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91CE2-49E5-4E09-B668-6FE4BBF5A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65100"/>
            <a:ext cx="10258425" cy="81915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09F54D-5ADC-49C9-9C83-305A12875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984250"/>
            <a:ext cx="51435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E6009E-582C-474A-B850-8E10A50FF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1" y="1990724"/>
            <a:ext cx="5143500" cy="43227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2B6B8C-2723-47AE-80BF-06931B025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19737" y="984250"/>
            <a:ext cx="64547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0EA771-1BC1-4EED-BBC5-C7E3CA7BD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9737" y="2000250"/>
            <a:ext cx="6454775" cy="43132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E0A346-6578-4F9E-AB9F-59E26015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D38E61-9C24-476F-BFBC-20F0EEEA3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09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2407B-6BBD-443A-A3AE-F0277ECE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40" y="984249"/>
            <a:ext cx="4673574" cy="116522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3C8D6F-5218-4F32-9AF0-ABE98BFD0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819901" cy="6858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1BB841-153F-4BEB-A824-51D3EB0A5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6150" y="2149475"/>
            <a:ext cx="4678363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3B5B0F-21C4-4702-9B0A-11D6FD27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D38E61-9C24-476F-BFBC-20F0EEEA3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8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3B5B0F-21C4-4702-9B0A-11D6FD27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D38E61-9C24-476F-BFBC-20F0EEEA3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03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3B5B0F-21C4-4702-9B0A-11D6FD27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D38E61-9C24-476F-BFBC-20F0EEEA3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26CDCCB-318B-47A4-B680-64479CBA23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65100"/>
            <a:ext cx="10258425" cy="55456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7A7464D1-3A79-4B37-BA26-FF713B9AA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41622" y="984250"/>
            <a:ext cx="442177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04018A3F-0599-4B69-9B2B-FA99A7A98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1622" y="2149474"/>
            <a:ext cx="4421778" cy="41640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411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5DD82A-3CD2-4710-8A50-CDE10716E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546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85A5EE-99E6-428A-AD39-E0EF175641CE}"/>
              </a:ext>
            </a:extLst>
          </p:cNvPr>
          <p:cNvSpPr/>
          <p:nvPr userDrawn="1"/>
        </p:nvSpPr>
        <p:spPr>
          <a:xfrm>
            <a:off x="0" y="2019301"/>
            <a:ext cx="12192000" cy="34480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2081E8-5FB6-4BC1-9B97-161ABBCD8CB1}"/>
              </a:ext>
            </a:extLst>
          </p:cNvPr>
          <p:cNvGrpSpPr/>
          <p:nvPr userDrawn="1"/>
        </p:nvGrpSpPr>
        <p:grpSpPr>
          <a:xfrm>
            <a:off x="12321661" y="3684546"/>
            <a:ext cx="1103562" cy="2445980"/>
            <a:chOff x="12321661" y="3684546"/>
            <a:chExt cx="1103562" cy="2445980"/>
          </a:xfrm>
        </p:grpSpPr>
        <p:sp>
          <p:nvSpPr>
            <p:cNvPr id="9" name="Прямоугольник: скругленные противолежащие углы 8">
              <a:extLst>
                <a:ext uri="{FF2B5EF4-FFF2-40B4-BE49-F238E27FC236}">
                  <a16:creationId xmlns:a16="http://schemas.microsoft.com/office/drawing/2014/main" id="{5FF42451-9C38-4570-BB2C-81C8745D2B84}"/>
                </a:ext>
              </a:extLst>
            </p:cNvPr>
            <p:cNvSpPr/>
            <p:nvPr userDrawn="1"/>
          </p:nvSpPr>
          <p:spPr>
            <a:xfrm>
              <a:off x="12321661" y="3684546"/>
              <a:ext cx="1103562" cy="422429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CD4101-5E30-4760-B1C2-C75578F5F937}"/>
                </a:ext>
              </a:extLst>
            </p:cNvPr>
            <p:cNvSpPr txBox="1"/>
            <p:nvPr userDrawn="1"/>
          </p:nvSpPr>
          <p:spPr>
            <a:xfrm>
              <a:off x="12427169" y="3780118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175 / 44 / 34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: скругленные противолежащие углы 10">
              <a:extLst>
                <a:ext uri="{FF2B5EF4-FFF2-40B4-BE49-F238E27FC236}">
                  <a16:creationId xmlns:a16="http://schemas.microsoft.com/office/drawing/2014/main" id="{DA5FAF91-3998-4AD3-A222-7BB6383C2C54}"/>
                </a:ext>
              </a:extLst>
            </p:cNvPr>
            <p:cNvSpPr/>
            <p:nvPr userDrawn="1"/>
          </p:nvSpPr>
          <p:spPr>
            <a:xfrm>
              <a:off x="12321661" y="4195929"/>
              <a:ext cx="1103562" cy="422429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8BC6B-7D75-4527-B7B0-759083C8F3B7}"/>
                </a:ext>
              </a:extLst>
            </p:cNvPr>
            <p:cNvSpPr txBox="1"/>
            <p:nvPr userDrawn="1"/>
          </p:nvSpPr>
          <p:spPr>
            <a:xfrm>
              <a:off x="12427169" y="4291501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200 / 160 / 110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: скругленные противолежащие углы 12">
              <a:extLst>
                <a:ext uri="{FF2B5EF4-FFF2-40B4-BE49-F238E27FC236}">
                  <a16:creationId xmlns:a16="http://schemas.microsoft.com/office/drawing/2014/main" id="{7687D65C-28A3-4D9E-9F8C-537C6811FD9D}"/>
                </a:ext>
              </a:extLst>
            </p:cNvPr>
            <p:cNvSpPr/>
            <p:nvPr userDrawn="1"/>
          </p:nvSpPr>
          <p:spPr>
            <a:xfrm>
              <a:off x="12321661" y="4699985"/>
              <a:ext cx="1103562" cy="422429"/>
            </a:xfrm>
            <a:prstGeom prst="round2Diag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ABCB55-F639-4E4F-898F-9A24FC737890}"/>
                </a:ext>
              </a:extLst>
            </p:cNvPr>
            <p:cNvSpPr txBox="1"/>
            <p:nvPr userDrawn="1"/>
          </p:nvSpPr>
          <p:spPr>
            <a:xfrm>
              <a:off x="12427169" y="4795557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201 / 188 / 171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5" name="Прямоугольник: скругленные противолежащие углы 14">
              <a:extLst>
                <a:ext uri="{FF2B5EF4-FFF2-40B4-BE49-F238E27FC236}">
                  <a16:creationId xmlns:a16="http://schemas.microsoft.com/office/drawing/2014/main" id="{66595322-CC12-44A6-B026-357D239D72A5}"/>
                </a:ext>
              </a:extLst>
            </p:cNvPr>
            <p:cNvSpPr/>
            <p:nvPr userDrawn="1"/>
          </p:nvSpPr>
          <p:spPr>
            <a:xfrm>
              <a:off x="12321661" y="5204041"/>
              <a:ext cx="1103562" cy="422429"/>
            </a:xfrm>
            <a:prstGeom prst="round2Diag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050B67-BB92-4FA6-BD44-E24E01034DE1}"/>
                </a:ext>
              </a:extLst>
            </p:cNvPr>
            <p:cNvSpPr txBox="1"/>
            <p:nvPr userDrawn="1"/>
          </p:nvSpPr>
          <p:spPr>
            <a:xfrm>
              <a:off x="12427169" y="5299613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135 / 135 / 135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17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8507C5BE-4D8C-4FD9-BE86-CF2F3605F46A}"/>
                </a:ext>
              </a:extLst>
            </p:cNvPr>
            <p:cNvSpPr/>
            <p:nvPr userDrawn="1"/>
          </p:nvSpPr>
          <p:spPr>
            <a:xfrm>
              <a:off x="12321661" y="5708097"/>
              <a:ext cx="1103562" cy="422429"/>
            </a:xfrm>
            <a:prstGeom prst="round2DiagRect">
              <a:avLst/>
            </a:prstGeom>
            <a:solidFill>
              <a:srgbClr val="8D3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19EEF-526C-472B-A95C-82B3A18F8594}"/>
                </a:ext>
              </a:extLst>
            </p:cNvPr>
            <p:cNvSpPr txBox="1"/>
            <p:nvPr userDrawn="1"/>
          </p:nvSpPr>
          <p:spPr>
            <a:xfrm>
              <a:off x="12427169" y="5803669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141 / 63 / 63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</p:grpSp>
      <p:sp>
        <p:nvSpPr>
          <p:cNvPr id="22" name="Текст 21">
            <a:extLst>
              <a:ext uri="{FF2B5EF4-FFF2-40B4-BE49-F238E27FC236}">
                <a16:creationId xmlns:a16="http://schemas.microsoft.com/office/drawing/2014/main" id="{DD5C995D-87B4-49F3-955D-B6DB929819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2876550"/>
            <a:ext cx="4713287" cy="15430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Санкт-Петербург, </a:t>
            </a:r>
            <a:br>
              <a:rPr lang="ru-RU"/>
            </a:br>
            <a:r>
              <a:rPr lang="ru-RU"/>
              <a:t>Университетская наб., 7-9</a:t>
            </a:r>
            <a:br>
              <a:rPr lang="ru-RU"/>
            </a:br>
            <a:r>
              <a:rPr lang="ru-RU"/>
              <a:t>тел.: +7 (812) 360 60 30</a:t>
            </a:r>
            <a:endParaRPr lang="en-US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A97BB59-DCB0-4174-BA89-80ED4B78CB7E}"/>
              </a:ext>
            </a:extLst>
          </p:cNvPr>
          <p:cNvSpPr txBox="1">
            <a:spLocks/>
          </p:cNvSpPr>
          <p:nvPr userDrawn="1"/>
        </p:nvSpPr>
        <p:spPr>
          <a:xfrm>
            <a:off x="10050463" y="5929313"/>
            <a:ext cx="1665287" cy="501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spbu.ru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0FF6BF-7C1A-423C-AD50-47016508D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4" y="644525"/>
            <a:ext cx="2568644" cy="850900"/>
          </a:xfrm>
          <a:prstGeom prst="rect">
            <a:avLst/>
          </a:prstGeom>
        </p:spPr>
      </p:pic>
      <p:sp>
        <p:nvSpPr>
          <p:cNvPr id="25" name="Текст 21">
            <a:extLst>
              <a:ext uri="{FF2B5EF4-FFF2-40B4-BE49-F238E27FC236}">
                <a16:creationId xmlns:a16="http://schemas.microsoft.com/office/drawing/2014/main" id="{8E9F1B28-F2B0-4A9D-B1A3-A93A3C460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9936" y="2876550"/>
            <a:ext cx="4713287" cy="15430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mail@spbu.ru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50E5A0-40F8-43A3-841B-6A4893C9040D}"/>
              </a:ext>
            </a:extLst>
          </p:cNvPr>
          <p:cNvSpPr/>
          <p:nvPr userDrawn="1"/>
        </p:nvSpPr>
        <p:spPr>
          <a:xfrm>
            <a:off x="664709" y="2154089"/>
            <a:ext cx="1867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584346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3A3D1-9BB5-47FB-9DDD-9C36A3631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3"/>
          <a:stretch/>
        </p:blipFill>
        <p:spPr>
          <a:xfrm>
            <a:off x="9877789" y="0"/>
            <a:ext cx="231421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16899-AC2B-4C56-A816-AB82758D1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159087"/>
            <a:ext cx="10303852" cy="5406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 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C3EC6B-FFB0-4869-867F-6AE3C4F3D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125" y="1268414"/>
            <a:ext cx="11777702" cy="5045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2A2829-CFDA-45D3-8A5B-9E60806B9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1FD38E61-9C24-476F-BFBC-20F0EEEA3A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9D1F1-273C-4BD3-8CA6-4BF78E8CDF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74" y="258883"/>
            <a:ext cx="1303494" cy="43180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41D7AB-8FCD-483E-8DAA-006829C580C7}"/>
              </a:ext>
            </a:extLst>
          </p:cNvPr>
          <p:cNvSpPr/>
          <p:nvPr userDrawn="1"/>
        </p:nvSpPr>
        <p:spPr>
          <a:xfrm flipV="1">
            <a:off x="11456377" y="6699738"/>
            <a:ext cx="735623" cy="67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E78389A-057B-48CF-A8CE-D14B97B11615}"/>
              </a:ext>
            </a:extLst>
          </p:cNvPr>
          <p:cNvGrpSpPr/>
          <p:nvPr userDrawn="1"/>
        </p:nvGrpSpPr>
        <p:grpSpPr>
          <a:xfrm>
            <a:off x="12353840" y="159087"/>
            <a:ext cx="1103562" cy="2966485"/>
            <a:chOff x="12321661" y="3684546"/>
            <a:chExt cx="1103562" cy="2966485"/>
          </a:xfrm>
        </p:grpSpPr>
        <p:sp>
          <p:nvSpPr>
            <p:cNvPr id="12" name="Прямоугольник: скругленные противолежащие углы 11">
              <a:extLst>
                <a:ext uri="{FF2B5EF4-FFF2-40B4-BE49-F238E27FC236}">
                  <a16:creationId xmlns:a16="http://schemas.microsoft.com/office/drawing/2014/main" id="{B2B3E62E-A24E-434A-929B-25829454737E}"/>
                </a:ext>
              </a:extLst>
            </p:cNvPr>
            <p:cNvSpPr/>
            <p:nvPr userDrawn="1"/>
          </p:nvSpPr>
          <p:spPr>
            <a:xfrm>
              <a:off x="12321661" y="3684546"/>
              <a:ext cx="1103562" cy="422429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E1949D-1C32-4A70-8678-7C819B40B60D}"/>
                </a:ext>
              </a:extLst>
            </p:cNvPr>
            <p:cNvSpPr txBox="1"/>
            <p:nvPr userDrawn="1"/>
          </p:nvSpPr>
          <p:spPr>
            <a:xfrm>
              <a:off x="12427169" y="3780118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175 / 44 / 34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28" name="Прямоугольник: скругленные противолежащие углы 27">
              <a:extLst>
                <a:ext uri="{FF2B5EF4-FFF2-40B4-BE49-F238E27FC236}">
                  <a16:creationId xmlns:a16="http://schemas.microsoft.com/office/drawing/2014/main" id="{4776BFFF-5E73-4E7D-A0D9-99872241F2B2}"/>
                </a:ext>
              </a:extLst>
            </p:cNvPr>
            <p:cNvSpPr/>
            <p:nvPr userDrawn="1"/>
          </p:nvSpPr>
          <p:spPr>
            <a:xfrm>
              <a:off x="12321661" y="4195929"/>
              <a:ext cx="1103562" cy="422429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3F9540-449A-4692-99CA-BDE6949562A2}"/>
                </a:ext>
              </a:extLst>
            </p:cNvPr>
            <p:cNvSpPr txBox="1"/>
            <p:nvPr userDrawn="1"/>
          </p:nvSpPr>
          <p:spPr>
            <a:xfrm>
              <a:off x="12427169" y="4291501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200 / 160 / 110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30" name="Прямоугольник: скругленные противолежащие углы 29">
              <a:extLst>
                <a:ext uri="{FF2B5EF4-FFF2-40B4-BE49-F238E27FC236}">
                  <a16:creationId xmlns:a16="http://schemas.microsoft.com/office/drawing/2014/main" id="{6D82FDF5-DD35-457B-84BE-77AA4526263E}"/>
                </a:ext>
              </a:extLst>
            </p:cNvPr>
            <p:cNvSpPr/>
            <p:nvPr userDrawn="1"/>
          </p:nvSpPr>
          <p:spPr>
            <a:xfrm>
              <a:off x="12321661" y="4699985"/>
              <a:ext cx="1103562" cy="422429"/>
            </a:xfrm>
            <a:prstGeom prst="round2Diag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81E95C-9EE2-438D-A653-F7FF76BE6E1C}"/>
                </a:ext>
              </a:extLst>
            </p:cNvPr>
            <p:cNvSpPr txBox="1"/>
            <p:nvPr userDrawn="1"/>
          </p:nvSpPr>
          <p:spPr>
            <a:xfrm>
              <a:off x="12427169" y="4795557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201 / 188 / 171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32" name="Прямоугольник: скругленные противолежащие углы 31">
              <a:extLst>
                <a:ext uri="{FF2B5EF4-FFF2-40B4-BE49-F238E27FC236}">
                  <a16:creationId xmlns:a16="http://schemas.microsoft.com/office/drawing/2014/main" id="{4610D740-ECD4-4242-8922-98D065333B3B}"/>
                </a:ext>
              </a:extLst>
            </p:cNvPr>
            <p:cNvSpPr/>
            <p:nvPr userDrawn="1"/>
          </p:nvSpPr>
          <p:spPr>
            <a:xfrm>
              <a:off x="12321661" y="5204041"/>
              <a:ext cx="1103562" cy="422429"/>
            </a:xfrm>
            <a:prstGeom prst="round2Diag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7F132A-E7E4-438D-818F-24163BFB1BF9}"/>
                </a:ext>
              </a:extLst>
            </p:cNvPr>
            <p:cNvSpPr txBox="1"/>
            <p:nvPr userDrawn="1"/>
          </p:nvSpPr>
          <p:spPr>
            <a:xfrm>
              <a:off x="12427169" y="5299613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>
                  <a:solidFill>
                    <a:schemeClr val="bg1"/>
                  </a:solidFill>
                </a:rPr>
                <a:t>135 / 135 / 135</a:t>
              </a:r>
              <a:endParaRPr lang="ru-RU" sz="800" b="1">
                <a:solidFill>
                  <a:schemeClr val="bg1"/>
                </a:solidFill>
              </a:endParaRPr>
            </a:p>
          </p:txBody>
        </p:sp>
        <p:sp>
          <p:nvSpPr>
            <p:cNvPr id="34" name="Прямоугольник: скругленные противолежащие углы 33">
              <a:extLst>
                <a:ext uri="{FF2B5EF4-FFF2-40B4-BE49-F238E27FC236}">
                  <a16:creationId xmlns:a16="http://schemas.microsoft.com/office/drawing/2014/main" id="{2E672A30-B803-45A4-A539-B0C1E8A775ED}"/>
                </a:ext>
              </a:extLst>
            </p:cNvPr>
            <p:cNvSpPr/>
            <p:nvPr userDrawn="1"/>
          </p:nvSpPr>
          <p:spPr>
            <a:xfrm>
              <a:off x="12321661" y="5708097"/>
              <a:ext cx="1103562" cy="422429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7FE4C1-2499-4F6A-988D-6A54CC2FECE3}"/>
                </a:ext>
              </a:extLst>
            </p:cNvPr>
            <p:cNvSpPr txBox="1"/>
            <p:nvPr userDrawn="1"/>
          </p:nvSpPr>
          <p:spPr>
            <a:xfrm>
              <a:off x="12427169" y="5803669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/>
                  </a:solidFill>
                </a:rPr>
                <a:t>135 / 135 / 135</a:t>
              </a:r>
              <a:endParaRPr lang="ru-RU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: скругленные противолежащие углы 18">
              <a:extLst>
                <a:ext uri="{FF2B5EF4-FFF2-40B4-BE49-F238E27FC236}">
                  <a16:creationId xmlns:a16="http://schemas.microsoft.com/office/drawing/2014/main" id="{4656BA54-6A42-4FD7-9C2A-BA5741741F56}"/>
                </a:ext>
              </a:extLst>
            </p:cNvPr>
            <p:cNvSpPr/>
            <p:nvPr userDrawn="1"/>
          </p:nvSpPr>
          <p:spPr>
            <a:xfrm>
              <a:off x="12321661" y="6228602"/>
              <a:ext cx="1103562" cy="422429"/>
            </a:xfrm>
            <a:prstGeom prst="round2Diag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4E7DDE-7655-4EF7-849B-9CD221CE5272}"/>
                </a:ext>
              </a:extLst>
            </p:cNvPr>
            <p:cNvSpPr txBox="1"/>
            <p:nvPr userDrawn="1"/>
          </p:nvSpPr>
          <p:spPr>
            <a:xfrm>
              <a:off x="12427169" y="6324174"/>
              <a:ext cx="893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/>
                  </a:solidFill>
                </a:rPr>
                <a:t>174 / 100 / 100</a:t>
              </a:r>
              <a:endParaRPr lang="ru-RU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24F7FC-3710-4F90-B6B2-D9951D913CC2}"/>
              </a:ext>
            </a:extLst>
          </p:cNvPr>
          <p:cNvSpPr txBox="1"/>
          <p:nvPr userDrawn="1"/>
        </p:nvSpPr>
        <p:spPr>
          <a:xfrm>
            <a:off x="12353840" y="3255375"/>
            <a:ext cx="16517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Пожалуйста,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используйте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цветовую гамму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«300 лет СПбГУ»</a:t>
            </a:r>
          </a:p>
        </p:txBody>
      </p:sp>
    </p:spTree>
    <p:extLst>
      <p:ext uri="{BB962C8B-B14F-4D97-AF65-F5344CB8AC3E}">
        <p14:creationId xmlns:p14="http://schemas.microsoft.com/office/powerpoint/2010/main" val="366778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1" r:id="rId3"/>
    <p:sldLayoutId id="2147483650" r:id="rId4"/>
    <p:sldLayoutId id="2147483653" r:id="rId5"/>
    <p:sldLayoutId id="2147483657" r:id="rId6"/>
    <p:sldLayoutId id="2147483662" r:id="rId7"/>
    <p:sldLayoutId id="2147483664" r:id="rId8"/>
    <p:sldLayoutId id="2147483659" r:id="rId9"/>
    <p:sldLayoutId id="214748366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384" userDrawn="1">
          <p15:clr>
            <a:srgbClr val="F26B43"/>
          </p15:clr>
        </p15:guide>
        <p15:guide id="3" pos="3477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620" userDrawn="1">
          <p15:clr>
            <a:srgbClr val="F26B43"/>
          </p15:clr>
        </p15:guide>
        <p15:guide id="7" orient="horz" pos="4159" userDrawn="1">
          <p15:clr>
            <a:srgbClr val="F26B43"/>
          </p15:clr>
        </p15:guide>
        <p15:guide id="8" pos="7543" userDrawn="1">
          <p15:clr>
            <a:srgbClr val="F26B43"/>
          </p15:clr>
        </p15:guide>
        <p15:guide id="9" orient="horz" pos="3977" userDrawn="1">
          <p15:clr>
            <a:srgbClr val="F26B43"/>
          </p15:clr>
        </p15:guide>
        <p15:guide id="10" pos="1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2033E-78E1-48C9-A738-3F0F65437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860" y="2954582"/>
            <a:ext cx="11301653" cy="1933575"/>
          </a:xfrm>
        </p:spPr>
        <p:txBody>
          <a:bodyPr/>
          <a:lstStyle/>
          <a:p>
            <a:r>
              <a:rPr lang="ru-RU" sz="4400" dirty="0"/>
              <a:t>Текст заголовка презентации</a:t>
            </a:r>
            <a:br>
              <a:rPr lang="ru-RU" sz="4400" dirty="0"/>
            </a:br>
            <a:r>
              <a:rPr lang="ru-RU" sz="4400" dirty="0"/>
              <a:t>может быть на несколько строк.</a:t>
            </a:r>
            <a:br>
              <a:rPr lang="ru-RU" sz="4400" dirty="0"/>
            </a:br>
            <a:r>
              <a:rPr lang="ru-RU" sz="4400" dirty="0"/>
              <a:t>Размер шрифта зависит от объема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287369-4947-4F76-8248-69FDB799A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Имя Отчество Фамилия автора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0A9515-5417-4D1E-8528-ACDD651CB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5845175"/>
            <a:ext cx="11315700" cy="344488"/>
          </a:xfrm>
        </p:spPr>
        <p:txBody>
          <a:bodyPr/>
          <a:lstStyle/>
          <a:p>
            <a:r>
              <a:rPr lang="ru-RU" dirty="0"/>
              <a:t>Должность автора презентации </a:t>
            </a:r>
          </a:p>
        </p:txBody>
      </p:sp>
    </p:spTree>
    <p:extLst>
      <p:ext uri="{BB962C8B-B14F-4D97-AF65-F5344CB8AC3E}">
        <p14:creationId xmlns:p14="http://schemas.microsoft.com/office/powerpoint/2010/main" val="2360639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068838A-296A-4999-B756-4D98A18A46A4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41C69C-2362-4AA3-B3D8-85BB2A7EC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33931" r="3162" b="83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5398F6-BBA0-422B-B22D-FC0C528A8C27}"/>
              </a:ext>
            </a:extLst>
          </p:cNvPr>
          <p:cNvSpPr/>
          <p:nvPr/>
        </p:nvSpPr>
        <p:spPr>
          <a:xfrm>
            <a:off x="2597499" y="4550912"/>
            <a:ext cx="9059593" cy="562708"/>
          </a:xfrm>
          <a:prstGeom prst="rect">
            <a:avLst/>
          </a:prstGeom>
          <a:solidFill>
            <a:schemeClr val="accent3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C6C4E47-3D4E-43A4-A77F-0ADD9F1B0048}"/>
              </a:ext>
            </a:extLst>
          </p:cNvPr>
          <p:cNvSpPr txBox="1">
            <a:spLocks/>
          </p:cNvSpPr>
          <p:nvPr/>
        </p:nvSpPr>
        <p:spPr>
          <a:xfrm>
            <a:off x="2723083" y="4613011"/>
            <a:ext cx="8856637" cy="424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kern="0" cap="all" dirty="0">
                <a:solidFill>
                  <a:schemeClr val="bg1"/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Текст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ACCF89A-E838-4CD4-B4FE-44CE75C90BDA}"/>
              </a:ext>
            </a:extLst>
          </p:cNvPr>
          <p:cNvSpPr/>
          <p:nvPr/>
        </p:nvSpPr>
        <p:spPr>
          <a:xfrm>
            <a:off x="2597499" y="5169891"/>
            <a:ext cx="9059593" cy="1132449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83710D-7BED-44A8-A571-A9EF86E611F7}"/>
              </a:ext>
            </a:extLst>
          </p:cNvPr>
          <p:cNvSpPr/>
          <p:nvPr/>
        </p:nvSpPr>
        <p:spPr>
          <a:xfrm>
            <a:off x="2723082" y="5267504"/>
            <a:ext cx="8707167" cy="830997"/>
          </a:xfrm>
          <a:prstGeom prst="rect">
            <a:avLst/>
          </a:prstGeom>
        </p:spPr>
        <p:txBody>
          <a:bodyPr wrap="square" numCol="1" spcCol="252000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Для того чтобы презентация была привлекательной и красивой — размещайте на слайдах большие фоновые фотографии. Тексты в данной ситуации лучше размещать на плашке или выбирать месторасположение, где он будет лучше читаться (относительно фона). </a:t>
            </a:r>
          </a:p>
        </p:txBody>
      </p:sp>
    </p:spTree>
    <p:extLst>
      <p:ext uri="{BB962C8B-B14F-4D97-AF65-F5344CB8AC3E}">
        <p14:creationId xmlns:p14="http://schemas.microsoft.com/office/powerpoint/2010/main" val="290604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068838A-296A-4999-B756-4D98A18A46A4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41C69C-2362-4AA3-B3D8-85BB2A7EC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4" b="14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4B2460-3B51-49CA-8515-892745A58155}"/>
              </a:ext>
            </a:extLst>
          </p:cNvPr>
          <p:cNvSpPr/>
          <p:nvPr/>
        </p:nvSpPr>
        <p:spPr>
          <a:xfrm>
            <a:off x="0" y="2272937"/>
            <a:ext cx="12192000" cy="458506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83710D-7BED-44A8-A571-A9EF86E611F7}"/>
              </a:ext>
            </a:extLst>
          </p:cNvPr>
          <p:cNvSpPr/>
          <p:nvPr/>
        </p:nvSpPr>
        <p:spPr>
          <a:xfrm>
            <a:off x="1172957" y="4652238"/>
            <a:ext cx="9346997" cy="1569660"/>
          </a:xfrm>
          <a:prstGeom prst="rect">
            <a:avLst/>
          </a:prstGeom>
          <a:effectLst>
            <a:outerShdw blurRad="101600" dir="4020000" sx="92000" sy="92000" algn="ctr" rotWithShape="0">
              <a:schemeClr val="tx1"/>
            </a:outerShdw>
          </a:effectLst>
        </p:spPr>
        <p:txBody>
          <a:bodyPr wrap="square" numCol="1" spcCol="25200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Если фото позволяет, то можно размещать текст </a:t>
            </a:r>
            <a:b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без подложки. Но при этом, пожалуйста, увеличивайте </a:t>
            </a:r>
            <a:b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его размер для лучшей читаемости. Вместо подложки </a:t>
            </a:r>
            <a:b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можно использовать затемнение градиентом.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C6C4E47-3D4E-43A4-A77F-0ADD9F1B0048}"/>
              </a:ext>
            </a:extLst>
          </p:cNvPr>
          <p:cNvSpPr txBox="1">
            <a:spLocks/>
          </p:cNvSpPr>
          <p:nvPr/>
        </p:nvSpPr>
        <p:spPr>
          <a:xfrm>
            <a:off x="1175961" y="3962566"/>
            <a:ext cx="8856637" cy="424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kern="0" cap="all" dirty="0">
                <a:solidFill>
                  <a:schemeClr val="bg1"/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Текст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9642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068838A-296A-4999-B756-4D98A18A46A4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41C69C-2362-4AA3-B3D8-85BB2A7EC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9" r="10004" b="11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8C6C4E47-3D4E-43A4-A77F-0ADD9F1B0048}"/>
              </a:ext>
            </a:extLst>
          </p:cNvPr>
          <p:cNvSpPr txBox="1">
            <a:spLocks/>
          </p:cNvSpPr>
          <p:nvPr/>
        </p:nvSpPr>
        <p:spPr>
          <a:xfrm>
            <a:off x="1172957" y="703318"/>
            <a:ext cx="8856637" cy="424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kern="0" cap="all" dirty="0">
                <a:solidFill>
                  <a:schemeClr val="bg1"/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Текст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4B2460-3B51-49CA-8515-892745A58155}"/>
              </a:ext>
            </a:extLst>
          </p:cNvPr>
          <p:cNvSpPr/>
          <p:nvPr/>
        </p:nvSpPr>
        <p:spPr>
          <a:xfrm>
            <a:off x="0" y="1672046"/>
            <a:ext cx="12192000" cy="5185954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alpha val="0"/>
                </a:schemeClr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83710D-7BED-44A8-A571-A9EF86E611F7}"/>
              </a:ext>
            </a:extLst>
          </p:cNvPr>
          <p:cNvSpPr/>
          <p:nvPr/>
        </p:nvSpPr>
        <p:spPr>
          <a:xfrm>
            <a:off x="1172957" y="4652238"/>
            <a:ext cx="9346997" cy="1569660"/>
          </a:xfrm>
          <a:prstGeom prst="rect">
            <a:avLst/>
          </a:prstGeom>
          <a:effectLst>
            <a:outerShdw blurRad="101600" dir="4020000" sx="92000" sy="92000" algn="ctr" rotWithShape="0">
              <a:schemeClr val="tx1"/>
            </a:outerShdw>
          </a:effectLst>
        </p:spPr>
        <p:txBody>
          <a:bodyPr wrap="square" numCol="1" spcCol="25200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Если фото позволяет, то можно размещать текст </a:t>
            </a:r>
            <a:b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без подложки. Но при этом, пожалуйста, увеличивайте </a:t>
            </a:r>
            <a:b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его размер для лучшей читаемости. Вместо подложки </a:t>
            </a:r>
            <a:b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можно использовать затемнение градиентом.</a:t>
            </a:r>
          </a:p>
        </p:txBody>
      </p:sp>
    </p:spTree>
    <p:extLst>
      <p:ext uri="{BB962C8B-B14F-4D97-AF65-F5344CB8AC3E}">
        <p14:creationId xmlns:p14="http://schemas.microsoft.com/office/powerpoint/2010/main" val="62421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AF804B-6F2E-43CD-BEC9-CFBFAC0F1015}"/>
              </a:ext>
            </a:extLst>
          </p:cNvPr>
          <p:cNvGrpSpPr/>
          <p:nvPr/>
        </p:nvGrpSpPr>
        <p:grpSpPr>
          <a:xfrm>
            <a:off x="228599" y="855786"/>
            <a:ext cx="7420708" cy="4108937"/>
            <a:chOff x="228599" y="855785"/>
            <a:chExt cx="7420708" cy="574318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454B1A1-8F17-4CF7-9030-06F91E1EF784}"/>
                </a:ext>
              </a:extLst>
            </p:cNvPr>
            <p:cNvSpPr/>
            <p:nvPr/>
          </p:nvSpPr>
          <p:spPr>
            <a:xfrm>
              <a:off x="5210906" y="855785"/>
              <a:ext cx="2438401" cy="5743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B8384E5-B6D6-47C9-8182-CBBEA2C55E56}"/>
                </a:ext>
              </a:extLst>
            </p:cNvPr>
            <p:cNvSpPr/>
            <p:nvPr/>
          </p:nvSpPr>
          <p:spPr>
            <a:xfrm>
              <a:off x="228599" y="855785"/>
              <a:ext cx="2345977" cy="5743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7C774-B921-4F83-A432-3A46348780ED}"/>
              </a:ext>
            </a:extLst>
          </p:cNvPr>
          <p:cNvSpPr txBox="1">
            <a:spLocks/>
          </p:cNvSpPr>
          <p:nvPr/>
        </p:nvSpPr>
        <p:spPr>
          <a:xfrm>
            <a:off x="228600" y="259028"/>
            <a:ext cx="10258425" cy="554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 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38C15-5BBF-44BF-A951-25BB7A79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73" y="1131276"/>
            <a:ext cx="1733341" cy="2426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DF29D-F1B4-4229-B945-9AE39159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937" y="1131276"/>
            <a:ext cx="1931610" cy="2426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B8A382-7E1D-4710-A64E-6A2B06218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12" y="1131276"/>
            <a:ext cx="1715233" cy="2433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3F0E3-191E-405E-91E1-967D2CBB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201" y="1131276"/>
            <a:ext cx="1716754" cy="2433688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1E3D4320-8605-4FA3-AAC7-C1B1652F1054}"/>
              </a:ext>
            </a:extLst>
          </p:cNvPr>
          <p:cNvSpPr txBox="1">
            <a:spLocks/>
          </p:cNvSpPr>
          <p:nvPr/>
        </p:nvSpPr>
        <p:spPr>
          <a:xfrm>
            <a:off x="407889" y="3875635"/>
            <a:ext cx="1833825" cy="491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Текстовый блок </a:t>
            </a:r>
            <a:br>
              <a:rPr lang="ru-RU" sz="1400" dirty="0"/>
            </a:br>
            <a:r>
              <a:rPr lang="ru-RU" sz="1400" dirty="0"/>
              <a:t>с описанием 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956475C1-01CC-441F-8927-5106933E2C19}"/>
              </a:ext>
            </a:extLst>
          </p:cNvPr>
          <p:cNvSpPr txBox="1">
            <a:spLocks/>
          </p:cNvSpPr>
          <p:nvPr/>
        </p:nvSpPr>
        <p:spPr>
          <a:xfrm>
            <a:off x="2807677" y="3875635"/>
            <a:ext cx="1833825" cy="1698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Текстовый блок </a:t>
            </a:r>
            <a:br>
              <a:rPr lang="ru-RU" sz="1400" dirty="0"/>
            </a:br>
            <a:r>
              <a:rPr lang="ru-RU" sz="1400" dirty="0"/>
              <a:t>с описанием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342E859-2D87-4DEE-A718-3056310DD79C}"/>
              </a:ext>
            </a:extLst>
          </p:cNvPr>
          <p:cNvSpPr txBox="1">
            <a:spLocks/>
          </p:cNvSpPr>
          <p:nvPr/>
        </p:nvSpPr>
        <p:spPr>
          <a:xfrm>
            <a:off x="5386754" y="3875635"/>
            <a:ext cx="1833825" cy="1698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Текстовый блок </a:t>
            </a:r>
            <a:br>
              <a:rPr lang="ru-RU" sz="1400" dirty="0"/>
            </a:br>
            <a:r>
              <a:rPr lang="ru-RU" sz="1400" dirty="0"/>
              <a:t>с описанием 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77670553-C504-47E1-8D85-6A1BA62E00C5}"/>
              </a:ext>
            </a:extLst>
          </p:cNvPr>
          <p:cNvSpPr txBox="1">
            <a:spLocks/>
          </p:cNvSpPr>
          <p:nvPr/>
        </p:nvSpPr>
        <p:spPr>
          <a:xfrm>
            <a:off x="7909244" y="3875635"/>
            <a:ext cx="1833825" cy="1698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Текстовый блок </a:t>
            </a:r>
            <a:br>
              <a:rPr lang="ru-RU" sz="1400" dirty="0"/>
            </a:br>
            <a:r>
              <a:rPr lang="ru-RU" sz="1400" dirty="0"/>
              <a:t>с описанием 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91B1CE46-8EA5-4026-8F7E-4912F6E49852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2EE2C35-62A7-4A53-A01D-55EB3414336C}"/>
              </a:ext>
            </a:extLst>
          </p:cNvPr>
          <p:cNvSpPr txBox="1">
            <a:spLocks/>
          </p:cNvSpPr>
          <p:nvPr/>
        </p:nvSpPr>
        <p:spPr>
          <a:xfrm>
            <a:off x="750277" y="5474676"/>
            <a:ext cx="9001678" cy="298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Слайд-образец с образцами и описаниями.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Рекомендуем фото образцов делать соразмерными друг другу, на одной линии и читабельного размера.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Если позиций много, то желательно разбивать этот материал на несколько слайдов.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37FB67C-B9C7-46C4-B24A-DDDFF816CB68}"/>
              </a:ext>
            </a:extLst>
          </p:cNvPr>
          <p:cNvCxnSpPr/>
          <p:nvPr/>
        </p:nvCxnSpPr>
        <p:spPr>
          <a:xfrm>
            <a:off x="508373" y="5474676"/>
            <a:ext cx="0" cy="1383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58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269A7EA-B82A-48A3-9417-CED747901767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94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66B7FBE-05AB-4F1B-BBFC-D159EE8CA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dirty="0"/>
              <a:t>Санкт-Петербург, </a:t>
            </a:r>
            <a:br>
              <a:rPr lang="ru-RU" dirty="0"/>
            </a:br>
            <a:r>
              <a:rPr lang="ru-RU" dirty="0"/>
              <a:t>Университетская наб., 7-9</a:t>
            </a:r>
            <a:br>
              <a:rPr lang="ru-RU" dirty="0"/>
            </a:br>
            <a:r>
              <a:rPr lang="ru-RU" dirty="0"/>
              <a:t>тел.: +7 (812) 360 60 30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1300C2-1B12-4680-ABC3-F154F73CD8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mail@spbu.ru</a:t>
            </a:r>
          </a:p>
        </p:txBody>
      </p:sp>
    </p:spTree>
    <p:extLst>
      <p:ext uri="{BB962C8B-B14F-4D97-AF65-F5344CB8AC3E}">
        <p14:creationId xmlns:p14="http://schemas.microsoft.com/office/powerpoint/2010/main" val="1861789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26B5C2E-ED25-44E0-B8F3-7AEF98C7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Санкт-Петербург, </a:t>
            </a:r>
            <a:br>
              <a:rPr lang="ru-RU" dirty="0"/>
            </a:br>
            <a:r>
              <a:rPr lang="ru-RU" dirty="0"/>
              <a:t>Университетская наб., 7-9</a:t>
            </a:r>
            <a:br>
              <a:rPr lang="ru-RU" dirty="0"/>
            </a:br>
            <a:r>
              <a:rPr lang="ru-RU" dirty="0"/>
              <a:t>тел.: +7 (812) 360 60 30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C9FD86-2ACC-4394-B66F-25BB9D709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mail@spbu.ru</a:t>
            </a:r>
          </a:p>
        </p:txBody>
      </p:sp>
    </p:spTree>
    <p:extLst>
      <p:ext uri="{BB962C8B-B14F-4D97-AF65-F5344CB8AC3E}">
        <p14:creationId xmlns:p14="http://schemas.microsoft.com/office/powerpoint/2010/main" val="270169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BA8B9-A69A-4C96-A22A-AD5B6ADE7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860" y="3620588"/>
            <a:ext cx="11301653" cy="1279931"/>
          </a:xfrm>
        </p:spPr>
        <p:txBody>
          <a:bodyPr/>
          <a:lstStyle/>
          <a:p>
            <a:r>
              <a:rPr lang="ru-RU" sz="4400" dirty="0"/>
              <a:t>Текст заголовка презентации</a:t>
            </a:r>
            <a:br>
              <a:rPr lang="ru-RU" sz="4400" dirty="0"/>
            </a:br>
            <a:r>
              <a:rPr lang="ru-RU" sz="4400" dirty="0"/>
              <a:t>может быть на несколько строк.</a:t>
            </a:r>
            <a:br>
              <a:rPr lang="ru-RU" sz="4400" dirty="0"/>
            </a:br>
            <a:r>
              <a:rPr lang="ru-RU" sz="4400" dirty="0"/>
              <a:t>Размер шрифта зависит от объема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A13B3-4D2F-41D0-B390-0F14B12F70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Имя Отчество Фамилия автора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94BE98-969D-4519-ABBE-8105163A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5844112"/>
            <a:ext cx="11315700" cy="344488"/>
          </a:xfrm>
        </p:spPr>
        <p:txBody>
          <a:bodyPr/>
          <a:lstStyle/>
          <a:p>
            <a:r>
              <a:rPr lang="ru-RU" dirty="0"/>
              <a:t>Должность автора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8216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8A4BC-CC5D-4211-91ED-7AD92E2B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Обложка раздела</a:t>
            </a:r>
            <a:br>
              <a:rPr lang="ru-RU" dirty="0"/>
            </a:br>
            <a:r>
              <a:rPr lang="ru-RU" dirty="0"/>
              <a:t>Текст заголовка (60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BD66AD-0386-4933-8A3A-3009E9076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Подпись к заголовку если нужна (24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113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A2B33-419C-4D37-A640-D6EA8C6F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78674"/>
            <a:ext cx="10303852" cy="705576"/>
          </a:xfrm>
        </p:spPr>
        <p:txBody>
          <a:bodyPr/>
          <a:lstStyle/>
          <a:p>
            <a:r>
              <a:rPr lang="ru-RU" dirty="0"/>
              <a:t>Заголовок 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56D6BD-C6D4-44E9-8BDB-38A8F8098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268414"/>
            <a:ext cx="5570492" cy="5045074"/>
          </a:xfrm>
        </p:spPr>
        <p:txBody>
          <a:bodyPr>
            <a:normAutofit/>
          </a:bodyPr>
          <a:lstStyle/>
          <a:p>
            <a:r>
              <a:rPr lang="ru-RU" sz="2000" dirty="0"/>
              <a:t>Текстовый блок (20 </a:t>
            </a:r>
            <a:r>
              <a:rPr lang="en-US" sz="2000" dirty="0"/>
              <a:t>Pt</a:t>
            </a:r>
            <a:r>
              <a:rPr lang="ru-RU" sz="2000" dirty="0"/>
              <a:t>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AD63B1-85C6-4881-8481-4E9572F990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7623" y="1268413"/>
            <a:ext cx="5956889" cy="5045075"/>
          </a:xfrm>
        </p:spPr>
        <p:txBody>
          <a:bodyPr/>
          <a:lstStyle/>
          <a:p>
            <a:r>
              <a:rPr lang="ru-RU" sz="2000" dirty="0"/>
              <a:t>Текстовый блок (20 </a:t>
            </a:r>
            <a:r>
              <a:rPr lang="en-US" sz="2000" dirty="0"/>
              <a:t>Pt</a:t>
            </a:r>
            <a:r>
              <a:rPr lang="ru-RU" sz="2000" dirty="0"/>
              <a:t>)</a:t>
            </a: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E5BCEE7-AA55-495E-AE44-911732B8F550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40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32C77-8631-43BD-8788-585655BA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9F3A86-F76F-4032-B9B9-29FCEA9F0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ru-RU" dirty="0"/>
              <a:t>Подзаголовок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6C140C-AA1C-45D2-A1E4-75DBA63A9F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Текст блока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D0A91A-F97F-474D-A0E6-D4DB84F97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r>
              <a:rPr lang="ru-RU" dirty="0"/>
              <a:t>Подзаголовок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8B9489-810E-4C81-9101-596018C3480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Текст блока</a:t>
            </a:r>
          </a:p>
        </p:txBody>
      </p:sp>
    </p:spTree>
    <p:extLst>
      <p:ext uri="{BB962C8B-B14F-4D97-AF65-F5344CB8AC3E}">
        <p14:creationId xmlns:p14="http://schemas.microsoft.com/office/powerpoint/2010/main" val="3532355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F15998-E0F1-4ACE-AAC8-6F98638ACDED}"/>
              </a:ext>
            </a:extLst>
          </p:cNvPr>
          <p:cNvSpPr/>
          <p:nvPr/>
        </p:nvSpPr>
        <p:spPr>
          <a:xfrm>
            <a:off x="228600" y="2031458"/>
            <a:ext cx="6282493" cy="600020"/>
          </a:xfrm>
          <a:prstGeom prst="rect">
            <a:avLst/>
          </a:prstGeom>
          <a:solidFill>
            <a:srgbClr val="85151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461F38-D051-4ED6-AAEC-57AF12BED577}"/>
              </a:ext>
            </a:extLst>
          </p:cNvPr>
          <p:cNvSpPr/>
          <p:nvPr/>
        </p:nvSpPr>
        <p:spPr>
          <a:xfrm>
            <a:off x="6685541" y="984251"/>
            <a:ext cx="5288971" cy="5329238"/>
          </a:xfrm>
          <a:prstGeom prst="rect">
            <a:avLst/>
          </a:prstGeom>
          <a:solidFill>
            <a:schemeClr val="accent5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AE015DC-1442-4E38-984D-0320B0C79B5F}"/>
              </a:ext>
            </a:extLst>
          </p:cNvPr>
          <p:cNvSpPr txBox="1">
            <a:spLocks/>
          </p:cNvSpPr>
          <p:nvPr/>
        </p:nvSpPr>
        <p:spPr>
          <a:xfrm>
            <a:off x="228600" y="2692568"/>
            <a:ext cx="6273529" cy="19297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Тексты лучше формулировать тезисно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Удобно для таких текстов использовать оформление списком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Такой текст легче читать и удобен для восприятия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322AF400-23BE-47DE-9291-AEB0F11DA67D}"/>
              </a:ext>
            </a:extLst>
          </p:cNvPr>
          <p:cNvSpPr txBox="1">
            <a:spLocks/>
          </p:cNvSpPr>
          <p:nvPr/>
        </p:nvSpPr>
        <p:spPr>
          <a:xfrm>
            <a:off x="6904363" y="1101777"/>
            <a:ext cx="5001498" cy="52117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Подзаголовок: 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rPr>
              <a:t>Пункт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013894-A7D1-4FEC-85C0-815AD6C93B2D}"/>
              </a:ext>
            </a:extLst>
          </p:cNvPr>
          <p:cNvSpPr/>
          <p:nvPr/>
        </p:nvSpPr>
        <p:spPr>
          <a:xfrm>
            <a:off x="228600" y="984250"/>
            <a:ext cx="6273529" cy="986118"/>
          </a:xfrm>
          <a:prstGeom prst="rect">
            <a:avLst/>
          </a:prstGeom>
          <a:solidFill>
            <a:srgbClr val="851515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Текст можно выносить на плашку</a:t>
            </a:r>
            <a:endParaRPr lang="ru-RU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AF1E913-3B50-461A-855F-9036F5A121C0}"/>
              </a:ext>
            </a:extLst>
          </p:cNvPr>
          <p:cNvSpPr txBox="1">
            <a:spLocks/>
          </p:cNvSpPr>
          <p:nvPr/>
        </p:nvSpPr>
        <p:spPr>
          <a:xfrm>
            <a:off x="238125" y="2032520"/>
            <a:ext cx="6272967" cy="2861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Текст подзаголовков. Можно центровать, </a:t>
            </a:r>
            <a:br>
              <a:rPr lang="ru-RU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</a:br>
            <a:r>
              <a:rPr lang="ru-RU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можно отбить от края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370D9-2184-42E8-8F53-BB3A74984DEB}"/>
              </a:ext>
            </a:extLst>
          </p:cNvPr>
          <p:cNvSpPr txBox="1"/>
          <p:nvPr/>
        </p:nvSpPr>
        <p:spPr>
          <a:xfrm>
            <a:off x="228600" y="5434319"/>
            <a:ext cx="6201809" cy="11458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defTabSz="91440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defTabSz="91440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defTabSz="91440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defTabSz="91440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defTabSz="91440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00"/>
              </a:spcBef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Тексты лучше формулировать тезисно</a:t>
            </a:r>
          </a:p>
          <a:p>
            <a:pPr marL="171450" indent="-171450">
              <a:spcBef>
                <a:spcPts val="200"/>
              </a:spcBef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Удобно для таких текстов использовать оформление списком</a:t>
            </a:r>
          </a:p>
          <a:p>
            <a:pPr marL="171450" indent="-171450">
              <a:spcBef>
                <a:spcPts val="200"/>
              </a:spcBef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Такой текст легче читать и удобен для восприятия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C32BE8C-571F-40D6-9685-4C4340FD94F4}"/>
              </a:ext>
            </a:extLst>
          </p:cNvPr>
          <p:cNvSpPr/>
          <p:nvPr/>
        </p:nvSpPr>
        <p:spPr>
          <a:xfrm>
            <a:off x="228600" y="4739989"/>
            <a:ext cx="6282493" cy="600020"/>
          </a:xfrm>
          <a:prstGeom prst="rect">
            <a:avLst/>
          </a:prstGeom>
          <a:solidFill>
            <a:srgbClr val="85151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Текст подзаголовков. </a:t>
            </a:r>
            <a:br>
              <a:rPr lang="ru-RU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</a:br>
            <a:r>
              <a:rPr lang="ru-RU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Можно центровать, можно отбить от края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333FD5A5-D89D-4F5A-A2D8-6FD0B4D94222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3EF6B83-61A8-47C0-9909-090BA8279221}"/>
              </a:ext>
            </a:extLst>
          </p:cNvPr>
          <p:cNvSpPr txBox="1">
            <a:spLocks/>
          </p:cNvSpPr>
          <p:nvPr/>
        </p:nvSpPr>
        <p:spPr>
          <a:xfrm>
            <a:off x="228600" y="259028"/>
            <a:ext cx="10258425" cy="554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 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909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DA791-7D03-4FCD-A3B3-FBE9853F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40" y="1550020"/>
            <a:ext cx="4673574" cy="511278"/>
          </a:xfrm>
        </p:spPr>
        <p:txBody>
          <a:bodyPr/>
          <a:lstStyle/>
          <a:p>
            <a:r>
              <a:rPr lang="ru-RU" dirty="0"/>
              <a:t>Заголовок 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EC4719-E2A5-48EB-9A34-DD7E1B6C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74" r="6582"/>
          <a:stretch/>
        </p:blipFill>
        <p:spPr>
          <a:xfrm>
            <a:off x="0" y="0"/>
            <a:ext cx="683580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4E15AE-292F-4E9A-AA35-C4C8F2EA687C}"/>
              </a:ext>
            </a:extLst>
          </p:cNvPr>
          <p:cNvSpPr txBox="1"/>
          <p:nvPr/>
        </p:nvSpPr>
        <p:spPr>
          <a:xfrm>
            <a:off x="7129159" y="3291899"/>
            <a:ext cx="1489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&gt;12000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939AF-0E81-4325-81D3-F1749B4438CD}"/>
              </a:ext>
            </a:extLst>
          </p:cNvPr>
          <p:cNvSpPr txBox="1"/>
          <p:nvPr/>
        </p:nvSpPr>
        <p:spPr>
          <a:xfrm>
            <a:off x="7120250" y="2432525"/>
            <a:ext cx="1308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&gt;8000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E58A3-1D97-4A96-9B8D-5D6F4D73AE00}"/>
              </a:ext>
            </a:extLst>
          </p:cNvPr>
          <p:cNvSpPr txBox="1"/>
          <p:nvPr/>
        </p:nvSpPr>
        <p:spPr>
          <a:xfrm>
            <a:off x="7163752" y="4022008"/>
            <a:ext cx="12740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&gt;6000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40D86D-10B6-45C6-B20E-FEAF447F4D85}"/>
              </a:ext>
            </a:extLst>
          </p:cNvPr>
          <p:cNvSpPr/>
          <p:nvPr/>
        </p:nvSpPr>
        <p:spPr>
          <a:xfrm>
            <a:off x="8700990" y="2446918"/>
            <a:ext cx="3133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Эффективно оформлять тексты инфографикой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0678E8-F168-4418-A845-A9FDEED590D7}"/>
              </a:ext>
            </a:extLst>
          </p:cNvPr>
          <p:cNvSpPr/>
          <p:nvPr/>
        </p:nvSpPr>
        <p:spPr>
          <a:xfrm>
            <a:off x="8700991" y="3309166"/>
            <a:ext cx="3133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Выделение основных цифр — удобный способ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525399-47D4-4485-98CA-8603CB2F5D6F}"/>
              </a:ext>
            </a:extLst>
          </p:cNvPr>
          <p:cNvSpPr/>
          <p:nvPr/>
        </p:nvSpPr>
        <p:spPr>
          <a:xfrm>
            <a:off x="8700990" y="4105283"/>
            <a:ext cx="1511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Текст подписи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8F5EF1-4ABD-4C7F-BF11-BB1C530ABD78}"/>
              </a:ext>
            </a:extLst>
          </p:cNvPr>
          <p:cNvSpPr txBox="1"/>
          <p:nvPr/>
        </p:nvSpPr>
        <p:spPr>
          <a:xfrm>
            <a:off x="7147266" y="4752117"/>
            <a:ext cx="1489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&gt;26000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20F11D4-E43D-402D-98AC-42FEFB2E90DC}"/>
              </a:ext>
            </a:extLst>
          </p:cNvPr>
          <p:cNvSpPr/>
          <p:nvPr/>
        </p:nvSpPr>
        <p:spPr>
          <a:xfrm>
            <a:off x="8700990" y="4848718"/>
            <a:ext cx="1524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Текст подписи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8B32B71-D6AA-433E-B98E-C936D0D1F72D}"/>
              </a:ext>
            </a:extLst>
          </p:cNvPr>
          <p:cNvCxnSpPr/>
          <p:nvPr/>
        </p:nvCxnSpPr>
        <p:spPr>
          <a:xfrm>
            <a:off x="7288567" y="2210540"/>
            <a:ext cx="490343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A4A29F90-D657-4636-9376-59D6008DF3A9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95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068838A-296A-4999-B756-4D98A18A46A4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41C69C-2362-4AA3-B3D8-85BB2A7EC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43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5398F6-BBA0-422B-B22D-FC0C528A8C27}"/>
              </a:ext>
            </a:extLst>
          </p:cNvPr>
          <p:cNvSpPr/>
          <p:nvPr/>
        </p:nvSpPr>
        <p:spPr>
          <a:xfrm>
            <a:off x="2623625" y="3235569"/>
            <a:ext cx="9059593" cy="562708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C6C4E47-3D4E-43A4-A77F-0ADD9F1B0048}"/>
              </a:ext>
            </a:extLst>
          </p:cNvPr>
          <p:cNvSpPr txBox="1">
            <a:spLocks/>
          </p:cNvSpPr>
          <p:nvPr/>
        </p:nvSpPr>
        <p:spPr>
          <a:xfrm>
            <a:off x="2749209" y="3297668"/>
            <a:ext cx="8856637" cy="424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kern="0" cap="all" dirty="0">
                <a:solidFill>
                  <a:schemeClr val="bg1"/>
                </a:solidFill>
                <a:latin typeface="Segoe UI" panose="020B0502040204020203" pitchFamily="34" charset="0"/>
                <a:ea typeface="Open Sans ExtraBold" pitchFamily="2" charset="0"/>
                <a:cs typeface="Segoe UI" panose="020B0502040204020203" pitchFamily="34" charset="0"/>
              </a:rPr>
              <a:t>Текст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ACCF89A-E838-4CD4-B4FE-44CE75C90BDA}"/>
              </a:ext>
            </a:extLst>
          </p:cNvPr>
          <p:cNvSpPr/>
          <p:nvPr/>
        </p:nvSpPr>
        <p:spPr>
          <a:xfrm>
            <a:off x="2623625" y="3854548"/>
            <a:ext cx="9059593" cy="2606054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3C6388-91A4-419E-B35D-D2AA6DA752F8}"/>
              </a:ext>
            </a:extLst>
          </p:cNvPr>
          <p:cNvSpPr/>
          <p:nvPr/>
        </p:nvSpPr>
        <p:spPr>
          <a:xfrm>
            <a:off x="2749208" y="3952161"/>
            <a:ext cx="8707167" cy="2308324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Большие тексты желательно размещать узкими колонками. Так их удобнее читать. Длинные строки не вызывают желания вчитываться и вникать. Колонки — могут помочь в ситуации если вам надо разместить большой объем текста. Но мы напоминаем о приеме — формулировать мысли тезисно и с использованием инфографики.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Чтобы разбить текстовый блок на колонки: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Правой кнопкой мыши по текстовому блоку вызвать меню и выбрать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«Формат фигуры»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Во вкладке «Параметры текста»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нажать на кнопку «Колонки»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Настроить разбиение на колонки</a:t>
            </a:r>
          </a:p>
        </p:txBody>
      </p:sp>
    </p:spTree>
    <p:extLst>
      <p:ext uri="{BB962C8B-B14F-4D97-AF65-F5344CB8AC3E}">
        <p14:creationId xmlns:p14="http://schemas.microsoft.com/office/powerpoint/2010/main" val="291835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11882-3319-4EF7-9FDD-8B4C7572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9028"/>
            <a:ext cx="10258425" cy="554566"/>
          </a:xfrm>
        </p:spPr>
        <p:txBody>
          <a:bodyPr/>
          <a:lstStyle/>
          <a:p>
            <a:r>
              <a:rPr lang="ru-RU" dirty="0"/>
              <a:t>Заголовок (32 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56A878-BC88-45E7-9CCD-AA3036A99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41622" y="984250"/>
            <a:ext cx="4421778" cy="365579"/>
          </a:xfrm>
        </p:spPr>
        <p:txBody>
          <a:bodyPr anchor="t">
            <a:normAutofit fontScale="92500" lnSpcReduction="10000"/>
          </a:bodyPr>
          <a:lstStyle/>
          <a:p>
            <a:r>
              <a:rPr lang="ru-RU" dirty="0"/>
              <a:t>Заголовок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CAFF87-E2D2-4DDB-8ECE-BE75C1E70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1622" y="1520485"/>
            <a:ext cx="4421778" cy="3817869"/>
          </a:xfrm>
        </p:spPr>
        <p:txBody>
          <a:bodyPr/>
          <a:lstStyle/>
          <a:p>
            <a:r>
              <a:rPr lang="ru-RU" dirty="0"/>
              <a:t>Текст 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1F9C3CE9-A222-44B7-97B3-925885F72251}"/>
              </a:ext>
            </a:extLst>
          </p:cNvPr>
          <p:cNvSpPr txBox="1">
            <a:spLocks/>
          </p:cNvSpPr>
          <p:nvPr/>
        </p:nvSpPr>
        <p:spPr>
          <a:xfrm>
            <a:off x="7541622" y="5802977"/>
            <a:ext cx="4421778" cy="562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i="1" dirty="0"/>
              <a:t>Название диаграммы лучше выносить </a:t>
            </a:r>
            <a:br>
              <a:rPr lang="en-US" sz="1600" i="1" dirty="0"/>
            </a:br>
            <a:r>
              <a:rPr lang="ru-RU" sz="1600" i="1" dirty="0"/>
              <a:t>из зоны графика. (16 </a:t>
            </a:r>
            <a:r>
              <a:rPr lang="en-US" sz="1600" i="1" dirty="0" err="1"/>
              <a:t>pt</a:t>
            </a:r>
            <a:r>
              <a:rPr lang="ru-RU" sz="1600" i="1" dirty="0"/>
              <a:t>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8C3122-AFA4-423A-B11C-CF350CF6286E}"/>
              </a:ext>
            </a:extLst>
          </p:cNvPr>
          <p:cNvSpPr txBox="1">
            <a:spLocks/>
          </p:cNvSpPr>
          <p:nvPr/>
        </p:nvSpPr>
        <p:spPr>
          <a:xfrm>
            <a:off x="11456376" y="6460602"/>
            <a:ext cx="663632" cy="239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D38E61-9C24-476F-BFBC-20F0EEEA3A3D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18E1E88B-9712-4C3A-B75D-8B43C9ACEA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736908"/>
              </p:ext>
            </p:extLst>
          </p:nvPr>
        </p:nvGraphicFramePr>
        <p:xfrm>
          <a:off x="228600" y="1341120"/>
          <a:ext cx="7086600" cy="523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11317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300 лет СПбГУ">
      <a:dk1>
        <a:srgbClr val="181818"/>
      </a:dk1>
      <a:lt1>
        <a:sysClr val="window" lastClr="FFFFFF"/>
      </a:lt1>
      <a:dk2>
        <a:srgbClr val="C9BCAB"/>
      </a:dk2>
      <a:lt2>
        <a:srgbClr val="FBF9F7"/>
      </a:lt2>
      <a:accent1>
        <a:srgbClr val="AF2C22"/>
      </a:accent1>
      <a:accent2>
        <a:srgbClr val="C8A06E"/>
      </a:accent2>
      <a:accent3>
        <a:srgbClr val="8D3F3F"/>
      </a:accent3>
      <a:accent4>
        <a:srgbClr val="C9BCAB"/>
      </a:accent4>
      <a:accent5>
        <a:srgbClr val="878787"/>
      </a:accent5>
      <a:accent6>
        <a:srgbClr val="AE6464"/>
      </a:accent6>
      <a:hlink>
        <a:srgbClr val="245590"/>
      </a:hlink>
      <a:folHlink>
        <a:srgbClr val="088FE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544</Words>
  <Application>Microsoft Office PowerPoint</Application>
  <PresentationFormat>Широкоэкранный</PresentationFormat>
  <Paragraphs>90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Open Sans</vt:lpstr>
      <vt:lpstr>Open Sans ExtraBold</vt:lpstr>
      <vt:lpstr>Segoe UI</vt:lpstr>
      <vt:lpstr>Тема Office</vt:lpstr>
      <vt:lpstr>Текст заголовка презентации может быть на несколько строк. Размер шрифта зависит от объема заголовка</vt:lpstr>
      <vt:lpstr>Текст заголовка презентации может быть на несколько строк. Размер шрифта зависит от объема заголовка</vt:lpstr>
      <vt:lpstr>Обложка раздела Текст заголовка (60 pt)</vt:lpstr>
      <vt:lpstr>Заголовок (32 pt)</vt:lpstr>
      <vt:lpstr>Заголовок </vt:lpstr>
      <vt:lpstr>Презентация PowerPoint</vt:lpstr>
      <vt:lpstr>Заголовок (32 pt)</vt:lpstr>
      <vt:lpstr>Презентация PowerPoint</vt:lpstr>
      <vt:lpstr>Заголовок (32 pt)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Nadja Lapshina</dc:creator>
  <cp:lastModifiedBy>Лапшина Надежда Сергеевна</cp:lastModifiedBy>
  <cp:revision>76</cp:revision>
  <dcterms:created xsi:type="dcterms:W3CDTF">2022-11-23T08:08:14Z</dcterms:created>
  <dcterms:modified xsi:type="dcterms:W3CDTF">2024-03-04T11:26:17Z</dcterms:modified>
</cp:coreProperties>
</file>