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2" d="100"/>
          <a:sy n="172" d="100"/>
        </p:scale>
        <p:origin x="-114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2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6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5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3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4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19822"/>
            <a:ext cx="7772400" cy="1102519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Название мероприятия в одну </a:t>
            </a:r>
            <a:b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или несколько строк.</a:t>
            </a:r>
            <a:b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Шрифт </a:t>
            </a:r>
            <a:r>
              <a:rPr lang="en-US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Segoe</a:t>
            </a:r>
            <a: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UI</a:t>
            </a:r>
            <a:r>
              <a:rPr lang="ru-RU" sz="20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31983"/>
            <a:ext cx="6400800" cy="288039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Санкт-Петербург</a:t>
            </a:r>
            <a:r>
              <a:rPr lang="en-US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 |  2024</a:t>
            </a:r>
            <a:endParaRPr lang="ru-RU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79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Экран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Название мероприятия в одну  или несколько строк. Шрифт Segoe UI.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Баранова Татьяна Михайловна</dc:creator>
  <cp:lastModifiedBy>Баранова Татьяна Михайловна</cp:lastModifiedBy>
  <cp:revision>3</cp:revision>
  <dcterms:created xsi:type="dcterms:W3CDTF">2023-10-30T09:11:22Z</dcterms:created>
  <dcterms:modified xsi:type="dcterms:W3CDTF">2024-02-29T08:18:36Z</dcterms:modified>
</cp:coreProperties>
</file>