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2" d="100"/>
          <a:sy n="172" d="100"/>
        </p:scale>
        <p:origin x="-114" y="-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2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2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6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7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36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5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7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3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4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5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7615"/>
            <a:ext cx="7772400" cy="9361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НАЗВАНИЕ МЕРОПРИЯТИЯ В ОДНУ </a:t>
            </a:r>
            <a:br>
              <a:rPr lang="ru-RU" sz="20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ИЛИ НЕСКОЛЬКО СТРОК.</a:t>
            </a:r>
            <a:endParaRPr lang="ru-RU" sz="20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507854"/>
            <a:ext cx="6400800" cy="288039"/>
          </a:xfrm>
        </p:spPr>
        <p:txBody>
          <a:bodyPr/>
          <a:lstStyle/>
          <a:p>
            <a:r>
              <a:rPr lang="ru-RU" sz="12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Санкт-Петербург</a:t>
            </a:r>
            <a:r>
              <a:rPr lang="en-US" sz="1200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 |  2024</a:t>
            </a:r>
            <a:endParaRPr lang="ru-RU" sz="1200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6781" y="2387084"/>
            <a:ext cx="2070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ШРИФТ </a:t>
            </a:r>
            <a:r>
              <a:rPr lang="en-US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SEGOE</a:t>
            </a:r>
            <a:r>
              <a:rPr lang="ru-RU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UI</a:t>
            </a:r>
            <a:r>
              <a:rPr lang="ru-RU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8279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</Words>
  <Application>Microsoft Office PowerPoint</Application>
  <PresentationFormat>Экран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НАЗВАНИЕ МЕРОПРИЯТИЯ В ОДНУ  ИЛИ НЕСКОЛЬКО СТРОК.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Баранова Татьяна Михайловна</dc:creator>
  <cp:lastModifiedBy>Баранова Татьяна Михайловна</cp:lastModifiedBy>
  <cp:revision>5</cp:revision>
  <dcterms:created xsi:type="dcterms:W3CDTF">2023-10-30T09:11:22Z</dcterms:created>
  <dcterms:modified xsi:type="dcterms:W3CDTF">2024-02-29T08:19:13Z</dcterms:modified>
</cp:coreProperties>
</file>