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6" d="100"/>
          <a:sy n="146" d="100"/>
        </p:scale>
        <p:origin x="120" y="2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BA1CAC-3C03-413E-81D3-53FF233FADBE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3C7EA64-6D1B-486F-AEC3-ABBB868F4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127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BA1CAC-3C03-413E-81D3-53FF233FADBE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3C7EA64-6D1B-486F-AEC3-ABBB868F4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320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BA1CAC-3C03-413E-81D3-53FF233FADBE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3C7EA64-6D1B-486F-AEC3-ABBB868F4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46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BA1CAC-3C03-413E-81D3-53FF233FADBE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3C7EA64-6D1B-486F-AEC3-ABBB868F4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70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BA1CAC-3C03-413E-81D3-53FF233FADBE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3C7EA64-6D1B-486F-AEC3-ABBB868F4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367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BA1CAC-3C03-413E-81D3-53FF233FADBE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3C7EA64-6D1B-486F-AEC3-ABBB868F4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583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BA1CAC-3C03-413E-81D3-53FF233FADBE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3C7EA64-6D1B-486F-AEC3-ABBB868F4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45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BA1CAC-3C03-413E-81D3-53FF233FADBE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3C7EA64-6D1B-486F-AEC3-ABBB868F4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850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BA1CAC-3C03-413E-81D3-53FF233FADBE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3C7EA64-6D1B-486F-AEC3-ABBB868F4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377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BA1CAC-3C03-413E-81D3-53FF233FADBE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3C7EA64-6D1B-486F-AEC3-ABBB868F4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933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2BA1CAC-3C03-413E-81D3-53FF233FADBE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3C7EA64-6D1B-486F-AEC3-ABBB868F4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54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026" name="Picture 2" descr="\\ad.pu.ru\RECTORAT\УСО\ДИЗАЙНЕРЫ\300 лет СПбГУ\Сайт\ИСХОДНИКИ ББ САЙТ\Заставки веб\1x\Ресурс 1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33914"/>
            <a:ext cx="1573409" cy="725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5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82791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Баранова Татьяна Михайловна</dc:creator>
  <cp:lastModifiedBy>Баранова Татьяна Михайловна</cp:lastModifiedBy>
  <cp:revision>5</cp:revision>
  <dcterms:created xsi:type="dcterms:W3CDTF">2023-10-30T09:11:22Z</dcterms:created>
  <dcterms:modified xsi:type="dcterms:W3CDTF">2024-11-25T09:34:07Z</dcterms:modified>
</cp:coreProperties>
</file>